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4" r:id="rId3"/>
    <p:sldId id="263" r:id="rId4"/>
    <p:sldId id="264" r:id="rId5"/>
    <p:sldId id="265" r:id="rId6"/>
    <p:sldId id="267" r:id="rId7"/>
    <p:sldId id="268" r:id="rId8"/>
    <p:sldId id="269" r:id="rId9"/>
    <p:sldId id="270" r:id="rId10"/>
    <p:sldId id="271" r:id="rId11"/>
    <p:sldId id="272" r:id="rId12"/>
    <p:sldId id="275" r:id="rId13"/>
    <p:sldId id="273" r:id="rId14"/>
    <p:sldId id="256" r:id="rId15"/>
    <p:sldId id="257" r:id="rId16"/>
    <p:sldId id="277" r:id="rId17"/>
    <p:sldId id="278" r:id="rId18"/>
    <p:sldId id="279" r:id="rId19"/>
    <p:sldId id="280" r:id="rId20"/>
    <p:sldId id="276"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B0B28-3EA3-4742-A387-1B229113AF9C}" v="3" dt="2022-10-10T09:43:10.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964b384c10733fbf" providerId="LiveId" clId="{655A7A21-8402-441D-AE64-2D79256FD801}"/>
    <pc:docChg chg="undo redo custSel addSld delSld modSld sldOrd modMainMaster">
      <pc:chgData name="" userId="964b384c10733fbf" providerId="LiveId" clId="{655A7A21-8402-441D-AE64-2D79256FD801}" dt="2022-10-10T13:41:00.978" v="1535" actId="1076"/>
      <pc:docMkLst>
        <pc:docMk/>
      </pc:docMkLst>
      <pc:sldChg chg="addSp delSp modSp ord">
        <pc:chgData name="" userId="964b384c10733fbf" providerId="LiveId" clId="{655A7A21-8402-441D-AE64-2D79256FD801}" dt="2022-10-05T13:01:25.737" v="1322" actId="14100"/>
        <pc:sldMkLst>
          <pc:docMk/>
          <pc:sldMk cId="1811193481" sldId="256"/>
        </pc:sldMkLst>
        <pc:spChg chg="del mod">
          <ac:chgData name="" userId="964b384c10733fbf" providerId="LiveId" clId="{655A7A21-8402-441D-AE64-2D79256FD801}" dt="2022-10-05T12:20:27.395" v="1175" actId="478"/>
          <ac:spMkLst>
            <pc:docMk/>
            <pc:sldMk cId="1811193481" sldId="256"/>
            <ac:spMk id="2" creationId="{00000000-0000-0000-0000-000000000000}"/>
          </ac:spMkLst>
        </pc:spChg>
        <pc:spChg chg="del mod">
          <ac:chgData name="" userId="964b384c10733fbf" providerId="LiveId" clId="{655A7A21-8402-441D-AE64-2D79256FD801}" dt="2022-10-05T12:17:08.572" v="1167"/>
          <ac:spMkLst>
            <pc:docMk/>
            <pc:sldMk cId="1811193481" sldId="256"/>
            <ac:spMk id="3" creationId="{00000000-0000-0000-0000-000000000000}"/>
          </ac:spMkLst>
        </pc:spChg>
        <pc:spChg chg="add del mod">
          <ac:chgData name="" userId="964b384c10733fbf" providerId="LiveId" clId="{655A7A21-8402-441D-AE64-2D79256FD801}" dt="2022-10-05T12:20:30.193" v="1177" actId="478"/>
          <ac:spMkLst>
            <pc:docMk/>
            <pc:sldMk cId="1811193481" sldId="256"/>
            <ac:spMk id="4" creationId="{F231030A-735B-4D3B-B924-F02963D98A29}"/>
          </ac:spMkLst>
        </pc:spChg>
        <pc:spChg chg="add del mod">
          <ac:chgData name="" userId="964b384c10733fbf" providerId="LiveId" clId="{655A7A21-8402-441D-AE64-2D79256FD801}" dt="2022-10-05T12:20:29.071" v="1176" actId="478"/>
          <ac:spMkLst>
            <pc:docMk/>
            <pc:sldMk cId="1811193481" sldId="256"/>
            <ac:spMk id="6" creationId="{CBC44538-97F3-4E68-94EC-A3A2618B6A32}"/>
          </ac:spMkLst>
        </pc:spChg>
        <pc:picChg chg="add mod">
          <ac:chgData name="" userId="964b384c10733fbf" providerId="LiveId" clId="{655A7A21-8402-441D-AE64-2D79256FD801}" dt="2022-10-05T13:01:20.547" v="1321" actId="1076"/>
          <ac:picMkLst>
            <pc:docMk/>
            <pc:sldMk cId="1811193481" sldId="256"/>
            <ac:picMk id="7" creationId="{E42220E5-0743-4EE5-8CC9-7FD3EF5CE94F}"/>
          </ac:picMkLst>
        </pc:picChg>
        <pc:picChg chg="add mod modCrop">
          <ac:chgData name="" userId="964b384c10733fbf" providerId="LiveId" clId="{655A7A21-8402-441D-AE64-2D79256FD801}" dt="2022-10-05T13:01:25.737" v="1322" actId="14100"/>
          <ac:picMkLst>
            <pc:docMk/>
            <pc:sldMk cId="1811193481" sldId="256"/>
            <ac:picMk id="8" creationId="{E61446CE-F9E2-4685-9068-A85F0BE7F899}"/>
          </ac:picMkLst>
        </pc:picChg>
        <pc:picChg chg="add del mod">
          <ac:chgData name="" userId="964b384c10733fbf" providerId="LiveId" clId="{655A7A21-8402-441D-AE64-2D79256FD801}" dt="2022-10-05T12:35:35.289" v="1223"/>
          <ac:picMkLst>
            <pc:docMk/>
            <pc:sldMk cId="1811193481" sldId="256"/>
            <ac:picMk id="10" creationId="{ABBCAC67-C0A8-4552-A1CD-954BEB903EE9}"/>
          </ac:picMkLst>
        </pc:picChg>
        <pc:picChg chg="add mod">
          <ac:chgData name="" userId="964b384c10733fbf" providerId="LiveId" clId="{655A7A21-8402-441D-AE64-2D79256FD801}" dt="2022-10-05T13:00:24.799" v="1309" actId="108"/>
          <ac:picMkLst>
            <pc:docMk/>
            <pc:sldMk cId="1811193481" sldId="256"/>
            <ac:picMk id="12" creationId="{73C1B766-36BD-41C8-B90C-A4E221E04931}"/>
          </ac:picMkLst>
        </pc:picChg>
        <pc:picChg chg="add mod">
          <ac:chgData name="" userId="964b384c10733fbf" providerId="LiveId" clId="{655A7A21-8402-441D-AE64-2D79256FD801}" dt="2022-10-05T13:01:06.553" v="1318" actId="1076"/>
          <ac:picMkLst>
            <pc:docMk/>
            <pc:sldMk cId="1811193481" sldId="256"/>
            <ac:picMk id="14" creationId="{B8BBC991-6F5C-427A-962F-0D051F82EC1C}"/>
          </ac:picMkLst>
        </pc:picChg>
      </pc:sldChg>
      <pc:sldChg chg="addSp delSp modSp ord setBg">
        <pc:chgData name="" userId="964b384c10733fbf" providerId="LiveId" clId="{655A7A21-8402-441D-AE64-2D79256FD801}" dt="2022-10-10T13:41:00.978" v="1535" actId="1076"/>
        <pc:sldMkLst>
          <pc:docMk/>
          <pc:sldMk cId="508459204" sldId="257"/>
        </pc:sldMkLst>
        <pc:spChg chg="mod">
          <ac:chgData name="" userId="964b384c10733fbf" providerId="LiveId" clId="{655A7A21-8402-441D-AE64-2D79256FD801}" dt="2022-10-05T12:22:08.988" v="1184"/>
          <ac:spMkLst>
            <pc:docMk/>
            <pc:sldMk cId="508459204" sldId="257"/>
            <ac:spMk id="2" creationId="{00000000-0000-0000-0000-000000000000}"/>
          </ac:spMkLst>
        </pc:spChg>
        <pc:spChg chg="del">
          <ac:chgData name="" userId="964b384c10733fbf" providerId="LiveId" clId="{655A7A21-8402-441D-AE64-2D79256FD801}" dt="2022-10-05T12:21:57.329" v="1182" actId="478"/>
          <ac:spMkLst>
            <pc:docMk/>
            <pc:sldMk cId="508459204" sldId="257"/>
            <ac:spMk id="3" creationId="{00000000-0000-0000-0000-000000000000}"/>
          </ac:spMkLst>
        </pc:spChg>
        <pc:spChg chg="add del mod">
          <ac:chgData name="" userId="964b384c10733fbf" providerId="LiveId" clId="{655A7A21-8402-441D-AE64-2D79256FD801}" dt="2022-10-05T12:21:59.660" v="1183" actId="478"/>
          <ac:spMkLst>
            <pc:docMk/>
            <pc:sldMk cId="508459204" sldId="257"/>
            <ac:spMk id="5" creationId="{DEA4DAD1-E011-4168-AD3D-7FEAD20679F4}"/>
          </ac:spMkLst>
        </pc:spChg>
        <pc:picChg chg="add mod">
          <ac:chgData name="" userId="964b384c10733fbf" providerId="LiveId" clId="{655A7A21-8402-441D-AE64-2D79256FD801}" dt="2022-10-05T13:07:10.134" v="1373" actId="1076"/>
          <ac:picMkLst>
            <pc:docMk/>
            <pc:sldMk cId="508459204" sldId="257"/>
            <ac:picMk id="7" creationId="{F2FD0617-2FF8-4AB8-A0ED-73BFD259B60A}"/>
          </ac:picMkLst>
        </pc:picChg>
        <pc:picChg chg="add mod">
          <ac:chgData name="" userId="964b384c10733fbf" providerId="LiveId" clId="{655A7A21-8402-441D-AE64-2D79256FD801}" dt="2022-10-05T13:07:33.390" v="1379" actId="1076"/>
          <ac:picMkLst>
            <pc:docMk/>
            <pc:sldMk cId="508459204" sldId="257"/>
            <ac:picMk id="9" creationId="{98AF6FB2-92C5-4FC6-8B26-214E29E32C7A}"/>
          </ac:picMkLst>
        </pc:picChg>
        <pc:picChg chg="add mod">
          <ac:chgData name="" userId="964b384c10733fbf" providerId="LiveId" clId="{655A7A21-8402-441D-AE64-2D79256FD801}" dt="2022-10-05T13:07:38.934" v="1380" actId="1076"/>
          <ac:picMkLst>
            <pc:docMk/>
            <pc:sldMk cId="508459204" sldId="257"/>
            <ac:picMk id="11" creationId="{EA71403B-0D5D-49C5-9E36-AB4E0AE85B9B}"/>
          </ac:picMkLst>
        </pc:picChg>
        <pc:picChg chg="add mod">
          <ac:chgData name="" userId="964b384c10733fbf" providerId="LiveId" clId="{655A7A21-8402-441D-AE64-2D79256FD801}" dt="2022-10-10T13:41:00.978" v="1535" actId="1076"/>
          <ac:picMkLst>
            <pc:docMk/>
            <pc:sldMk cId="508459204" sldId="257"/>
            <ac:picMk id="13" creationId="{610F8E0A-B25D-4B2D-A3F6-3E61B18B8A3C}"/>
          </ac:picMkLst>
        </pc:picChg>
        <pc:picChg chg="add mod">
          <ac:chgData name="" userId="964b384c10733fbf" providerId="LiveId" clId="{655A7A21-8402-441D-AE64-2D79256FD801}" dt="2022-10-05T13:07:06.150" v="1371" actId="14100"/>
          <ac:picMkLst>
            <pc:docMk/>
            <pc:sldMk cId="508459204" sldId="257"/>
            <ac:picMk id="15" creationId="{6BAD4BB6-F90E-4093-ADCE-77C8301AFB55}"/>
          </ac:picMkLst>
        </pc:picChg>
        <pc:picChg chg="add mod modCrop">
          <ac:chgData name="" userId="964b384c10733fbf" providerId="LiveId" clId="{655A7A21-8402-441D-AE64-2D79256FD801}" dt="2022-10-05T13:07:43.902" v="1382" actId="1076"/>
          <ac:picMkLst>
            <pc:docMk/>
            <pc:sldMk cId="508459204" sldId="257"/>
            <ac:picMk id="17" creationId="{47CCF9C6-EE60-49FF-A880-BE5D2FA44393}"/>
          </ac:picMkLst>
        </pc:picChg>
      </pc:sldChg>
      <pc:sldChg chg="addSp delSp modSp">
        <pc:chgData name="" userId="964b384c10733fbf" providerId="LiveId" clId="{655A7A21-8402-441D-AE64-2D79256FD801}" dt="2022-10-06T08:05:13.445" v="1428" actId="1076"/>
        <pc:sldMkLst>
          <pc:docMk/>
          <pc:sldMk cId="3859689360" sldId="260"/>
        </pc:sldMkLst>
        <pc:spChg chg="del">
          <ac:chgData name="" userId="964b384c10733fbf" providerId="LiveId" clId="{655A7A21-8402-441D-AE64-2D79256FD801}" dt="2022-10-05T13:04:02.912" v="1338" actId="478"/>
          <ac:spMkLst>
            <pc:docMk/>
            <pc:sldMk cId="3859689360" sldId="260"/>
            <ac:spMk id="2" creationId="{00000000-0000-0000-0000-000000000000}"/>
          </ac:spMkLst>
        </pc:spChg>
        <pc:spChg chg="del">
          <ac:chgData name="" userId="964b384c10733fbf" providerId="LiveId" clId="{655A7A21-8402-441D-AE64-2D79256FD801}" dt="2022-10-05T13:04:05.725" v="1340" actId="478"/>
          <ac:spMkLst>
            <pc:docMk/>
            <pc:sldMk cId="3859689360" sldId="260"/>
            <ac:spMk id="3" creationId="{00000000-0000-0000-0000-000000000000}"/>
          </ac:spMkLst>
        </pc:spChg>
        <pc:spChg chg="add mod">
          <ac:chgData name="" userId="964b384c10733fbf" providerId="LiveId" clId="{655A7A21-8402-441D-AE64-2D79256FD801}" dt="2022-10-06T08:05:13.445" v="1428" actId="1076"/>
          <ac:spMkLst>
            <pc:docMk/>
            <pc:sldMk cId="3859689360" sldId="260"/>
            <ac:spMk id="3" creationId="{FDA66578-E5AF-45A5-BA56-01B6B1F8E8E5}"/>
          </ac:spMkLst>
        </pc:spChg>
        <pc:spChg chg="add del mod">
          <ac:chgData name="" userId="964b384c10733fbf" providerId="LiveId" clId="{655A7A21-8402-441D-AE64-2D79256FD801}" dt="2022-10-05T13:04:03.919" v="1339" actId="478"/>
          <ac:spMkLst>
            <pc:docMk/>
            <pc:sldMk cId="3859689360" sldId="260"/>
            <ac:spMk id="5" creationId="{87D97088-8F6D-4350-93F9-9C8AB858D5B1}"/>
          </ac:spMkLst>
        </pc:spChg>
        <pc:spChg chg="add del mod">
          <ac:chgData name="" userId="964b384c10733fbf" providerId="LiveId" clId="{655A7A21-8402-441D-AE64-2D79256FD801}" dt="2022-10-05T13:04:07.100" v="1341" actId="478"/>
          <ac:spMkLst>
            <pc:docMk/>
            <pc:sldMk cId="3859689360" sldId="260"/>
            <ac:spMk id="7" creationId="{17CFFF87-89DE-4D80-B325-6202F0279785}"/>
          </ac:spMkLst>
        </pc:spChg>
        <pc:picChg chg="add mod">
          <ac:chgData name="" userId="964b384c10733fbf" providerId="LiveId" clId="{655A7A21-8402-441D-AE64-2D79256FD801}" dt="2022-10-06T08:04:49.661" v="1427" actId="14100"/>
          <ac:picMkLst>
            <pc:docMk/>
            <pc:sldMk cId="3859689360" sldId="260"/>
            <ac:picMk id="2" creationId="{8B8BA36F-9AAC-46B1-ACEE-A83B4E659B01}"/>
          </ac:picMkLst>
        </pc:picChg>
      </pc:sldChg>
      <pc:sldChg chg="addSp delSp modSp add ord">
        <pc:chgData name="" userId="964b384c10733fbf" providerId="LiveId" clId="{655A7A21-8402-441D-AE64-2D79256FD801}" dt="2022-10-05T13:08:28.861" v="1383" actId="1076"/>
        <pc:sldMkLst>
          <pc:docMk/>
          <pc:sldMk cId="2331411240" sldId="262"/>
        </pc:sldMkLst>
        <pc:spChg chg="del">
          <ac:chgData name="" userId="964b384c10733fbf" providerId="LiveId" clId="{655A7A21-8402-441D-AE64-2D79256FD801}" dt="2022-10-05T08:12:44.392" v="178" actId="478"/>
          <ac:spMkLst>
            <pc:docMk/>
            <pc:sldMk cId="2331411240" sldId="262"/>
            <ac:spMk id="2" creationId="{DD3644CD-7D33-4A89-9385-0A9E5BA91E08}"/>
          </ac:spMkLst>
        </pc:spChg>
        <pc:spChg chg="del">
          <ac:chgData name="" userId="964b384c10733fbf" providerId="LiveId" clId="{655A7A21-8402-441D-AE64-2D79256FD801}" dt="2022-10-05T08:12:40.642" v="177" actId="478"/>
          <ac:spMkLst>
            <pc:docMk/>
            <pc:sldMk cId="2331411240" sldId="262"/>
            <ac:spMk id="3" creationId="{433CB493-72E0-40C0-9B6F-B7BB58721A32}"/>
          </ac:spMkLst>
        </pc:spChg>
        <pc:spChg chg="add mod">
          <ac:chgData name="" userId="964b384c10733fbf" providerId="LiveId" clId="{655A7A21-8402-441D-AE64-2D79256FD801}" dt="2022-10-05T08:22:56.181" v="200" actId="1035"/>
          <ac:spMkLst>
            <pc:docMk/>
            <pc:sldMk cId="2331411240" sldId="262"/>
            <ac:spMk id="6" creationId="{8CC19404-2F0A-43B3-BE43-904C7B5E34C3}"/>
          </ac:spMkLst>
        </pc:spChg>
        <pc:picChg chg="add mod ord">
          <ac:chgData name="" userId="964b384c10733fbf" providerId="LiveId" clId="{655A7A21-8402-441D-AE64-2D79256FD801}" dt="2022-10-05T13:08:28.861" v="1383" actId="1076"/>
          <ac:picMkLst>
            <pc:docMk/>
            <pc:sldMk cId="2331411240" sldId="262"/>
            <ac:picMk id="5" creationId="{079CE821-2696-49D3-A422-479047D06B35}"/>
          </ac:picMkLst>
        </pc:picChg>
        <pc:picChg chg="add mod">
          <ac:chgData name="" userId="964b384c10733fbf" providerId="LiveId" clId="{655A7A21-8402-441D-AE64-2D79256FD801}" dt="2022-10-05T11:44:49.643" v="961" actId="1440"/>
          <ac:picMkLst>
            <pc:docMk/>
            <pc:sldMk cId="2331411240" sldId="262"/>
            <ac:picMk id="7" creationId="{FA60D737-66D3-488D-8313-90F4C7D6476B}"/>
          </ac:picMkLst>
        </pc:picChg>
        <pc:picChg chg="add mod ord">
          <ac:chgData name="" userId="964b384c10733fbf" providerId="LiveId" clId="{655A7A21-8402-441D-AE64-2D79256FD801}" dt="2022-10-05T11:46:51.886" v="985" actId="1440"/>
          <ac:picMkLst>
            <pc:docMk/>
            <pc:sldMk cId="2331411240" sldId="262"/>
            <ac:picMk id="9" creationId="{6096921D-3A3F-487B-ACC1-D36080651C24}"/>
          </ac:picMkLst>
        </pc:picChg>
        <pc:picChg chg="add mod">
          <ac:chgData name="" userId="964b384c10733fbf" providerId="LiveId" clId="{655A7A21-8402-441D-AE64-2D79256FD801}" dt="2022-10-05T11:46:59.759" v="988" actId="1440"/>
          <ac:picMkLst>
            <pc:docMk/>
            <pc:sldMk cId="2331411240" sldId="262"/>
            <ac:picMk id="11" creationId="{8CC5397B-8C7E-4EA2-9897-D9C5E9FDA31A}"/>
          </ac:picMkLst>
        </pc:picChg>
      </pc:sldChg>
      <pc:sldChg chg="addSp delSp modSp add">
        <pc:chgData name="" userId="964b384c10733fbf" providerId="LiveId" clId="{655A7A21-8402-441D-AE64-2D79256FD801}" dt="2022-10-05T10:00:01.162" v="424" actId="255"/>
        <pc:sldMkLst>
          <pc:docMk/>
          <pc:sldMk cId="1099131068" sldId="263"/>
        </pc:sldMkLst>
        <pc:spChg chg="del">
          <ac:chgData name="" userId="964b384c10733fbf" providerId="LiveId" clId="{655A7A21-8402-441D-AE64-2D79256FD801}" dt="2022-10-05T09:35:19.265" v="305" actId="478"/>
          <ac:spMkLst>
            <pc:docMk/>
            <pc:sldMk cId="1099131068" sldId="263"/>
            <ac:spMk id="2" creationId="{76E368C9-9C22-430C-9A8B-11CCBECABFB4}"/>
          </ac:spMkLst>
        </pc:spChg>
        <pc:spChg chg="del">
          <ac:chgData name="" userId="964b384c10733fbf" providerId="LiveId" clId="{655A7A21-8402-441D-AE64-2D79256FD801}" dt="2022-10-05T09:35:21.491" v="306" actId="478"/>
          <ac:spMkLst>
            <pc:docMk/>
            <pc:sldMk cId="1099131068" sldId="263"/>
            <ac:spMk id="3" creationId="{2F30C910-F6C1-45AA-8DD5-CED9BC2974D6}"/>
          </ac:spMkLst>
        </pc:spChg>
        <pc:spChg chg="add mod">
          <ac:chgData name="" userId="964b384c10733fbf" providerId="LiveId" clId="{655A7A21-8402-441D-AE64-2D79256FD801}" dt="2022-10-05T09:59:09.906" v="415" actId="1076"/>
          <ac:spMkLst>
            <pc:docMk/>
            <pc:sldMk cId="1099131068" sldId="263"/>
            <ac:spMk id="4" creationId="{51F1E385-2AC6-4328-828E-712FC22D20C7}"/>
          </ac:spMkLst>
        </pc:spChg>
        <pc:spChg chg="add del mod">
          <ac:chgData name="" userId="964b384c10733fbf" providerId="LiveId" clId="{655A7A21-8402-441D-AE64-2D79256FD801}" dt="2022-10-05T09:49:34.397" v="347"/>
          <ac:spMkLst>
            <pc:docMk/>
            <pc:sldMk cId="1099131068" sldId="263"/>
            <ac:spMk id="5" creationId="{29F30DC1-C6F1-4D5D-A984-04AB7EA509B8}"/>
          </ac:spMkLst>
        </pc:spChg>
        <pc:spChg chg="add mod">
          <ac:chgData name="" userId="964b384c10733fbf" providerId="LiveId" clId="{655A7A21-8402-441D-AE64-2D79256FD801}" dt="2022-10-05T09:54:07.144" v="385" actId="20577"/>
          <ac:spMkLst>
            <pc:docMk/>
            <pc:sldMk cId="1099131068" sldId="263"/>
            <ac:spMk id="8" creationId="{ED4054CB-89E9-493A-893A-12BD8BA8A709}"/>
          </ac:spMkLst>
        </pc:spChg>
        <pc:spChg chg="add mod">
          <ac:chgData name="" userId="964b384c10733fbf" providerId="LiveId" clId="{655A7A21-8402-441D-AE64-2D79256FD801}" dt="2022-10-05T10:00:01.162" v="424" actId="255"/>
          <ac:spMkLst>
            <pc:docMk/>
            <pc:sldMk cId="1099131068" sldId="263"/>
            <ac:spMk id="11" creationId="{AAAF3B93-A89A-43F6-9348-C5071DDD0B01}"/>
          </ac:spMkLst>
        </pc:spChg>
        <pc:picChg chg="add del mod">
          <ac:chgData name="" userId="964b384c10733fbf" providerId="LiveId" clId="{655A7A21-8402-441D-AE64-2D79256FD801}" dt="2022-10-05T09:49:07.677" v="342"/>
          <ac:picMkLst>
            <pc:docMk/>
            <pc:sldMk cId="1099131068" sldId="263"/>
            <ac:picMk id="7" creationId="{95E219EE-4614-4CB7-8EBE-F816114040C5}"/>
          </ac:picMkLst>
        </pc:picChg>
        <pc:picChg chg="add mod">
          <ac:chgData name="" userId="964b384c10733fbf" providerId="LiveId" clId="{655A7A21-8402-441D-AE64-2D79256FD801}" dt="2022-10-05T09:52:36.485" v="367" actId="1076"/>
          <ac:picMkLst>
            <pc:docMk/>
            <pc:sldMk cId="1099131068" sldId="263"/>
            <ac:picMk id="10" creationId="{65B99B17-6CB6-492A-84DA-9B8641C1189F}"/>
          </ac:picMkLst>
        </pc:picChg>
      </pc:sldChg>
      <pc:sldChg chg="addSp delSp modSp add">
        <pc:chgData name="" userId="964b384c10733fbf" providerId="LiveId" clId="{655A7A21-8402-441D-AE64-2D79256FD801}" dt="2022-10-05T10:35:27.715" v="635" actId="114"/>
        <pc:sldMkLst>
          <pc:docMk/>
          <pc:sldMk cId="3428938473" sldId="264"/>
        </pc:sldMkLst>
        <pc:spChg chg="del">
          <ac:chgData name="" userId="964b384c10733fbf" providerId="LiveId" clId="{655A7A21-8402-441D-AE64-2D79256FD801}" dt="2022-10-05T09:48:53.047" v="338" actId="478"/>
          <ac:spMkLst>
            <pc:docMk/>
            <pc:sldMk cId="3428938473" sldId="264"/>
            <ac:spMk id="2" creationId="{7952B415-0582-4AC2-A7EE-14C5C824610D}"/>
          </ac:spMkLst>
        </pc:spChg>
        <pc:spChg chg="del">
          <ac:chgData name="" userId="964b384c10733fbf" providerId="LiveId" clId="{655A7A21-8402-441D-AE64-2D79256FD801}" dt="2022-10-05T09:48:55.373" v="339" actId="478"/>
          <ac:spMkLst>
            <pc:docMk/>
            <pc:sldMk cId="3428938473" sldId="264"/>
            <ac:spMk id="3" creationId="{903B64B4-49D3-4CAD-B5B6-FF7770E3E782}"/>
          </ac:spMkLst>
        </pc:spChg>
        <pc:spChg chg="add del mod">
          <ac:chgData name="" userId="964b384c10733fbf" providerId="LiveId" clId="{655A7A21-8402-441D-AE64-2D79256FD801}" dt="2022-10-05T10:09:52.511" v="425"/>
          <ac:spMkLst>
            <pc:docMk/>
            <pc:sldMk cId="3428938473" sldId="264"/>
            <ac:spMk id="6" creationId="{EAE6DBA7-BC2E-4A90-89E9-3F6460939DE1}"/>
          </ac:spMkLst>
        </pc:spChg>
        <pc:spChg chg="add mod">
          <ac:chgData name="" userId="964b384c10733fbf" providerId="LiveId" clId="{655A7A21-8402-441D-AE64-2D79256FD801}" dt="2022-10-05T09:55:21.499" v="397" actId="255"/>
          <ac:spMkLst>
            <pc:docMk/>
            <pc:sldMk cId="3428938473" sldId="264"/>
            <ac:spMk id="7" creationId="{E111B424-9E73-4A8F-806F-C13DE498836B}"/>
          </ac:spMkLst>
        </pc:spChg>
        <pc:spChg chg="add mod">
          <ac:chgData name="" userId="964b384c10733fbf" providerId="LiveId" clId="{655A7A21-8402-441D-AE64-2D79256FD801}" dt="2022-10-05T09:56:18.909" v="406" actId="14100"/>
          <ac:spMkLst>
            <pc:docMk/>
            <pc:sldMk cId="3428938473" sldId="264"/>
            <ac:spMk id="8" creationId="{FC612FB5-5C06-4A71-A7FD-3EADE4D80D9F}"/>
          </ac:spMkLst>
        </pc:spChg>
        <pc:spChg chg="add mod">
          <ac:chgData name="" userId="964b384c10733fbf" providerId="LiveId" clId="{655A7A21-8402-441D-AE64-2D79256FD801}" dt="2022-10-05T10:26:11.575" v="619"/>
          <ac:spMkLst>
            <pc:docMk/>
            <pc:sldMk cId="3428938473" sldId="264"/>
            <ac:spMk id="9" creationId="{97EF59DA-9629-45FB-BE11-0CD722913B84}"/>
          </ac:spMkLst>
        </pc:spChg>
        <pc:spChg chg="add mod">
          <ac:chgData name="" userId="964b384c10733fbf" providerId="LiveId" clId="{655A7A21-8402-441D-AE64-2D79256FD801}" dt="2022-10-05T10:35:27.715" v="635" actId="114"/>
          <ac:spMkLst>
            <pc:docMk/>
            <pc:sldMk cId="3428938473" sldId="264"/>
            <ac:spMk id="12" creationId="{A6761CDB-B3FB-468A-9F2B-1941D2480A74}"/>
          </ac:spMkLst>
        </pc:spChg>
        <pc:picChg chg="add del mod">
          <ac:chgData name="" userId="964b384c10733fbf" providerId="LiveId" clId="{655A7A21-8402-441D-AE64-2D79256FD801}" dt="2022-10-05T10:09:52.511" v="425"/>
          <ac:picMkLst>
            <pc:docMk/>
            <pc:sldMk cId="3428938473" sldId="264"/>
            <ac:picMk id="4" creationId="{F10A8FF1-EC11-42B2-B222-A66E895E865A}"/>
          </ac:picMkLst>
        </pc:picChg>
        <pc:picChg chg="add del">
          <ac:chgData name="" userId="964b384c10733fbf" providerId="LiveId" clId="{655A7A21-8402-441D-AE64-2D79256FD801}" dt="2022-10-05T09:49:29.686" v="346" actId="478"/>
          <ac:picMkLst>
            <pc:docMk/>
            <pc:sldMk cId="3428938473" sldId="264"/>
            <ac:picMk id="5" creationId="{F723BE2D-D827-4565-96B8-EFB9D03E707B}"/>
          </ac:picMkLst>
        </pc:picChg>
        <pc:picChg chg="add mod modCrop">
          <ac:chgData name="" userId="964b384c10733fbf" providerId="LiveId" clId="{655A7A21-8402-441D-AE64-2D79256FD801}" dt="2022-10-05T10:25:52.350" v="616" actId="1076"/>
          <ac:picMkLst>
            <pc:docMk/>
            <pc:sldMk cId="3428938473" sldId="264"/>
            <ac:picMk id="11" creationId="{E29434BA-E265-4556-BB6A-BEF52D5CB831}"/>
          </ac:picMkLst>
        </pc:picChg>
      </pc:sldChg>
      <pc:sldChg chg="addSp modSp add">
        <pc:chgData name="" userId="964b384c10733fbf" providerId="LiveId" clId="{655A7A21-8402-441D-AE64-2D79256FD801}" dt="2022-10-05T10:38:54.018" v="682" actId="1036"/>
        <pc:sldMkLst>
          <pc:docMk/>
          <pc:sldMk cId="2486761016" sldId="265"/>
        </pc:sldMkLst>
        <pc:spChg chg="add mod">
          <ac:chgData name="" userId="964b384c10733fbf" providerId="LiveId" clId="{655A7A21-8402-441D-AE64-2D79256FD801}" dt="2022-10-05T10:38:54.018" v="682" actId="1036"/>
          <ac:spMkLst>
            <pc:docMk/>
            <pc:sldMk cId="2486761016" sldId="265"/>
            <ac:spMk id="3" creationId="{DF3FAF9F-5EE5-41A4-A077-4475ABCEE1FA}"/>
          </ac:spMkLst>
        </pc:spChg>
        <pc:spChg chg="add mod">
          <ac:chgData name="" userId="964b384c10733fbf" providerId="LiveId" clId="{655A7A21-8402-441D-AE64-2D79256FD801}" dt="2022-10-05T10:36:20.778" v="638" actId="1076"/>
          <ac:spMkLst>
            <pc:docMk/>
            <pc:sldMk cId="2486761016" sldId="265"/>
            <ac:spMk id="4" creationId="{2A97FA61-D7AF-412B-AB16-2AC12E97767C}"/>
          </ac:spMkLst>
        </pc:spChg>
        <pc:spChg chg="add mod">
          <ac:chgData name="" userId="964b384c10733fbf" providerId="LiveId" clId="{655A7A21-8402-441D-AE64-2D79256FD801}" dt="2022-10-05T10:38:48.614" v="663" actId="1036"/>
          <ac:spMkLst>
            <pc:docMk/>
            <pc:sldMk cId="2486761016" sldId="265"/>
            <ac:spMk id="5" creationId="{9C800487-5744-4767-AF20-1D65A7F5ED96}"/>
          </ac:spMkLst>
        </pc:spChg>
        <pc:picChg chg="add mod">
          <ac:chgData name="" userId="964b384c10733fbf" providerId="LiveId" clId="{655A7A21-8402-441D-AE64-2D79256FD801}" dt="2022-10-05T10:38:33.865" v="654" actId="1076"/>
          <ac:picMkLst>
            <pc:docMk/>
            <pc:sldMk cId="2486761016" sldId="265"/>
            <ac:picMk id="2" creationId="{09347E45-C415-4C5E-AC15-6CBF605607D4}"/>
          </ac:picMkLst>
        </pc:picChg>
      </pc:sldChg>
      <pc:sldChg chg="addSp delSp modSp add ord">
        <pc:chgData name="" userId="964b384c10733fbf" providerId="LiveId" clId="{655A7A21-8402-441D-AE64-2D79256FD801}" dt="2022-10-05T11:28:09.402" v="867" actId="1076"/>
        <pc:sldMkLst>
          <pc:docMk/>
          <pc:sldMk cId="3261846535" sldId="267"/>
        </pc:sldMkLst>
        <pc:spChg chg="add del mod">
          <ac:chgData name="" userId="964b384c10733fbf" providerId="LiveId" clId="{655A7A21-8402-441D-AE64-2D79256FD801}" dt="2022-10-05T11:06:08.991" v="770"/>
          <ac:spMkLst>
            <pc:docMk/>
            <pc:sldMk cId="3261846535" sldId="267"/>
            <ac:spMk id="2" creationId="{210048EE-4AE3-4CD0-840D-752FA85DF70F}"/>
          </ac:spMkLst>
        </pc:spChg>
        <pc:spChg chg="add mod">
          <ac:chgData name="" userId="964b384c10733fbf" providerId="LiveId" clId="{655A7A21-8402-441D-AE64-2D79256FD801}" dt="2022-10-05T10:55:18.791" v="744" actId="20577"/>
          <ac:spMkLst>
            <pc:docMk/>
            <pc:sldMk cId="3261846535" sldId="267"/>
            <ac:spMk id="3" creationId="{8F3428AC-F44D-40B7-9422-6B47862EC954}"/>
          </ac:spMkLst>
        </pc:spChg>
        <pc:spChg chg="add mod">
          <ac:chgData name="" userId="964b384c10733fbf" providerId="LiveId" clId="{655A7A21-8402-441D-AE64-2D79256FD801}" dt="2022-10-05T11:23:12.504" v="804" actId="14100"/>
          <ac:spMkLst>
            <pc:docMk/>
            <pc:sldMk cId="3261846535" sldId="267"/>
            <ac:spMk id="4" creationId="{1CC8E577-958E-41D8-B507-C92B326D8076}"/>
          </ac:spMkLst>
        </pc:spChg>
        <pc:spChg chg="add del mod">
          <ac:chgData name="" userId="964b384c10733fbf" providerId="LiveId" clId="{655A7A21-8402-441D-AE64-2D79256FD801}" dt="2022-10-05T11:28:09.402" v="867" actId="1076"/>
          <ac:spMkLst>
            <pc:docMk/>
            <pc:sldMk cId="3261846535" sldId="267"/>
            <ac:spMk id="7" creationId="{0069E53C-B789-4262-B969-3FBE3EA01F74}"/>
          </ac:spMkLst>
        </pc:spChg>
        <pc:picChg chg="add mod">
          <ac:chgData name="" userId="964b384c10733fbf" providerId="LiveId" clId="{655A7A21-8402-441D-AE64-2D79256FD801}" dt="2022-10-05T11:23:17.028" v="806" actId="1076"/>
          <ac:picMkLst>
            <pc:docMk/>
            <pc:sldMk cId="3261846535" sldId="267"/>
            <ac:picMk id="6" creationId="{E30A3055-8A57-4516-A99F-EA4BCDB9FB79}"/>
          </ac:picMkLst>
        </pc:picChg>
      </pc:sldChg>
      <pc:sldChg chg="addSp delSp modSp add ord">
        <pc:chgData name="" userId="964b384c10733fbf" providerId="LiveId" clId="{655A7A21-8402-441D-AE64-2D79256FD801}" dt="2022-10-06T11:41:51.281" v="1533" actId="1076"/>
        <pc:sldMkLst>
          <pc:docMk/>
          <pc:sldMk cId="4135912351" sldId="268"/>
        </pc:sldMkLst>
        <pc:spChg chg="add del mod">
          <ac:chgData name="" userId="964b384c10733fbf" providerId="LiveId" clId="{655A7A21-8402-441D-AE64-2D79256FD801}" dt="2022-10-05T11:22:42.909" v="797"/>
          <ac:spMkLst>
            <pc:docMk/>
            <pc:sldMk cId="4135912351" sldId="268"/>
            <ac:spMk id="2" creationId="{39FB7BA1-53BB-42AB-9E1A-428FEF852E15}"/>
          </ac:spMkLst>
        </pc:spChg>
        <pc:spChg chg="add mod">
          <ac:chgData name="" userId="964b384c10733fbf" providerId="LiveId" clId="{655A7A21-8402-441D-AE64-2D79256FD801}" dt="2022-10-06T11:37:15.645" v="1491" actId="5793"/>
          <ac:spMkLst>
            <pc:docMk/>
            <pc:sldMk cId="4135912351" sldId="268"/>
            <ac:spMk id="3" creationId="{81C3C842-53EB-4CC3-9158-A3532CF0F9CA}"/>
          </ac:spMkLst>
        </pc:spChg>
        <pc:spChg chg="add del mod">
          <ac:chgData name="" userId="964b384c10733fbf" providerId="LiveId" clId="{655A7A21-8402-441D-AE64-2D79256FD801}" dt="2022-10-05T11:32:01.505" v="872" actId="478"/>
          <ac:spMkLst>
            <pc:docMk/>
            <pc:sldMk cId="4135912351" sldId="268"/>
            <ac:spMk id="4" creationId="{7331D90E-E125-45B2-8632-83D7CD8C0728}"/>
          </ac:spMkLst>
        </pc:spChg>
        <pc:spChg chg="add mod">
          <ac:chgData name="" userId="964b384c10733fbf" providerId="LiveId" clId="{655A7A21-8402-441D-AE64-2D79256FD801}" dt="2022-10-06T11:37:49.691" v="1513" actId="1036"/>
          <ac:spMkLst>
            <pc:docMk/>
            <pc:sldMk cId="4135912351" sldId="268"/>
            <ac:spMk id="5" creationId="{BEDCFA88-027B-4226-BCA1-F451BD233F16}"/>
          </ac:spMkLst>
        </pc:spChg>
        <pc:spChg chg="add mod">
          <ac:chgData name="" userId="964b384c10733fbf" providerId="LiveId" clId="{655A7A21-8402-441D-AE64-2D79256FD801}" dt="2022-10-06T11:37:24.737" v="1501" actId="1036"/>
          <ac:spMkLst>
            <pc:docMk/>
            <pc:sldMk cId="4135912351" sldId="268"/>
            <ac:spMk id="6" creationId="{BC7D5822-22FE-408A-9136-F357D3CA66A7}"/>
          </ac:spMkLst>
        </pc:spChg>
        <pc:spChg chg="add mod">
          <ac:chgData name="" userId="964b384c10733fbf" providerId="LiveId" clId="{655A7A21-8402-441D-AE64-2D79256FD801}" dt="2022-10-06T11:41:51.281" v="1533" actId="1076"/>
          <ac:spMkLst>
            <pc:docMk/>
            <pc:sldMk cId="4135912351" sldId="268"/>
            <ac:spMk id="7" creationId="{9C8EEAAD-52C4-48C7-9DDD-7A650D605964}"/>
          </ac:spMkLst>
        </pc:spChg>
        <pc:spChg chg="add del mod">
          <ac:chgData name="" userId="964b384c10733fbf" providerId="LiveId" clId="{655A7A21-8402-441D-AE64-2D79256FD801}" dt="2022-10-06T11:39:53.913" v="1520" actId="478"/>
          <ac:spMkLst>
            <pc:docMk/>
            <pc:sldMk cId="4135912351" sldId="268"/>
            <ac:spMk id="8" creationId="{B74ACD30-1747-40D2-9D28-3530D408BF86}"/>
          </ac:spMkLst>
        </pc:spChg>
        <pc:spChg chg="add del mod">
          <ac:chgData name="" userId="964b384c10733fbf" providerId="LiveId" clId="{655A7A21-8402-441D-AE64-2D79256FD801}" dt="2022-10-06T11:41:11.001" v="1529" actId="478"/>
          <ac:spMkLst>
            <pc:docMk/>
            <pc:sldMk cId="4135912351" sldId="268"/>
            <ac:spMk id="9" creationId="{D8659451-2C81-43D4-BB26-09F539B7D75F}"/>
          </ac:spMkLst>
        </pc:spChg>
        <pc:spChg chg="add del mod">
          <ac:chgData name="" userId="964b384c10733fbf" providerId="LiveId" clId="{655A7A21-8402-441D-AE64-2D79256FD801}" dt="2022-10-06T11:41:46.681" v="1532" actId="478"/>
          <ac:spMkLst>
            <pc:docMk/>
            <pc:sldMk cId="4135912351" sldId="268"/>
            <ac:spMk id="10" creationId="{14C66D22-9C49-42ED-A190-7AD641E8C2F8}"/>
          </ac:spMkLst>
        </pc:spChg>
        <pc:picChg chg="add mod">
          <ac:chgData name="" userId="964b384c10733fbf" providerId="LiveId" clId="{655A7A21-8402-441D-AE64-2D79256FD801}" dt="2022-10-06T11:38:00.650" v="1514" actId="1076"/>
          <ac:picMkLst>
            <pc:docMk/>
            <pc:sldMk cId="4135912351" sldId="268"/>
            <ac:picMk id="4" creationId="{3B742BEB-D859-4353-80F3-21AD7CAF7AAD}"/>
          </ac:picMkLst>
        </pc:picChg>
      </pc:sldChg>
      <pc:sldChg chg="addSp delSp modSp add ord">
        <pc:chgData name="" userId="964b384c10733fbf" providerId="LiveId" clId="{655A7A21-8402-441D-AE64-2D79256FD801}" dt="2022-10-05T12:56:37.602" v="1285" actId="14100"/>
        <pc:sldMkLst>
          <pc:docMk/>
          <pc:sldMk cId="933473586" sldId="269"/>
        </pc:sldMkLst>
        <pc:spChg chg="add mod">
          <ac:chgData name="" userId="964b384c10733fbf" providerId="LiveId" clId="{655A7A21-8402-441D-AE64-2D79256FD801}" dt="2022-10-05T12:06:50.219" v="1111" actId="27636"/>
          <ac:spMkLst>
            <pc:docMk/>
            <pc:sldMk cId="933473586" sldId="269"/>
            <ac:spMk id="2" creationId="{50E98AB0-8D95-4DCB-A7F1-DF43E40B1AC6}"/>
          </ac:spMkLst>
        </pc:spChg>
        <pc:spChg chg="add mod">
          <ac:chgData name="" userId="964b384c10733fbf" providerId="LiveId" clId="{655A7A21-8402-441D-AE64-2D79256FD801}" dt="2022-10-05T12:53:21.022" v="1238" actId="14100"/>
          <ac:spMkLst>
            <pc:docMk/>
            <pc:sldMk cId="933473586" sldId="269"/>
            <ac:spMk id="21" creationId="{B2E1A9DC-DE7A-4982-9759-F0F7BD87015A}"/>
          </ac:spMkLst>
        </pc:spChg>
        <pc:picChg chg="add mod ord">
          <ac:chgData name="" userId="964b384c10733fbf" providerId="LiveId" clId="{655A7A21-8402-441D-AE64-2D79256FD801}" dt="2022-10-05T12:55:12.074" v="1262" actId="170"/>
          <ac:picMkLst>
            <pc:docMk/>
            <pc:sldMk cId="933473586" sldId="269"/>
            <ac:picMk id="4" creationId="{1310D660-4C75-482A-96B3-650A4E6E7569}"/>
          </ac:picMkLst>
        </pc:picChg>
        <pc:picChg chg="add del mod">
          <ac:chgData name="" userId="964b384c10733fbf" providerId="LiveId" clId="{655A7A21-8402-441D-AE64-2D79256FD801}" dt="2022-10-05T11:54:04.021" v="1042" actId="478"/>
          <ac:picMkLst>
            <pc:docMk/>
            <pc:sldMk cId="933473586" sldId="269"/>
            <ac:picMk id="6" creationId="{EE6C58F9-6687-4628-900A-21BCD7B2BC95}"/>
          </ac:picMkLst>
        </pc:picChg>
        <pc:picChg chg="add del mod">
          <ac:chgData name="" userId="964b384c10733fbf" providerId="LiveId" clId="{655A7A21-8402-441D-AE64-2D79256FD801}" dt="2022-10-05T11:47:40.496" v="994"/>
          <ac:picMkLst>
            <pc:docMk/>
            <pc:sldMk cId="933473586" sldId="269"/>
            <ac:picMk id="8" creationId="{A08A1882-A7B2-4E42-A82C-97A77AED79E3}"/>
          </ac:picMkLst>
        </pc:picChg>
        <pc:picChg chg="add del mod">
          <ac:chgData name="" userId="964b384c10733fbf" providerId="LiveId" clId="{655A7A21-8402-441D-AE64-2D79256FD801}" dt="2022-10-05T11:56:08.693" v="1049"/>
          <ac:picMkLst>
            <pc:docMk/>
            <pc:sldMk cId="933473586" sldId="269"/>
            <ac:picMk id="10" creationId="{F668FECB-4B23-489E-A0B5-BF675DA2674A}"/>
          </ac:picMkLst>
        </pc:picChg>
        <pc:picChg chg="add mod">
          <ac:chgData name="" userId="964b384c10733fbf" providerId="LiveId" clId="{655A7A21-8402-441D-AE64-2D79256FD801}" dt="2022-10-05T12:56:34.603" v="1284" actId="1076"/>
          <ac:picMkLst>
            <pc:docMk/>
            <pc:sldMk cId="933473586" sldId="269"/>
            <ac:picMk id="12" creationId="{AE62AEB6-9EA7-42B5-B586-FB7230EDB862}"/>
          </ac:picMkLst>
        </pc:picChg>
        <pc:picChg chg="add mod">
          <ac:chgData name="" userId="964b384c10733fbf" providerId="LiveId" clId="{655A7A21-8402-441D-AE64-2D79256FD801}" dt="2022-10-05T12:55:21.699" v="1264" actId="14100"/>
          <ac:picMkLst>
            <pc:docMk/>
            <pc:sldMk cId="933473586" sldId="269"/>
            <ac:picMk id="14" creationId="{2FB58E8D-2EAF-4015-82E8-7D399443E83A}"/>
          </ac:picMkLst>
        </pc:picChg>
        <pc:picChg chg="add del mod">
          <ac:chgData name="" userId="964b384c10733fbf" providerId="LiveId" clId="{655A7A21-8402-441D-AE64-2D79256FD801}" dt="2022-10-05T11:48:17.736" v="1000"/>
          <ac:picMkLst>
            <pc:docMk/>
            <pc:sldMk cId="933473586" sldId="269"/>
            <ac:picMk id="16" creationId="{A530519F-4DEC-4B6D-A7D5-CB2B1EA5CB47}"/>
          </ac:picMkLst>
        </pc:picChg>
        <pc:picChg chg="add mod">
          <ac:chgData name="" userId="964b384c10733fbf" providerId="LiveId" clId="{655A7A21-8402-441D-AE64-2D79256FD801}" dt="2022-10-05T12:55:04.204" v="1259" actId="1076"/>
          <ac:picMkLst>
            <pc:docMk/>
            <pc:sldMk cId="933473586" sldId="269"/>
            <ac:picMk id="17" creationId="{A433B775-95AC-4E25-8946-1B9EA4976865}"/>
          </ac:picMkLst>
        </pc:picChg>
        <pc:picChg chg="add mod">
          <ac:chgData name="" userId="964b384c10733fbf" providerId="LiveId" clId="{655A7A21-8402-441D-AE64-2D79256FD801}" dt="2022-10-05T12:55:35.924" v="1265" actId="1076"/>
          <ac:picMkLst>
            <pc:docMk/>
            <pc:sldMk cId="933473586" sldId="269"/>
            <ac:picMk id="18" creationId="{FC34D682-F067-467F-AB44-1CE68DBCBBA1}"/>
          </ac:picMkLst>
        </pc:picChg>
        <pc:picChg chg="add mod">
          <ac:chgData name="" userId="964b384c10733fbf" providerId="LiveId" clId="{655A7A21-8402-441D-AE64-2D79256FD801}" dt="2022-10-05T12:56:37.602" v="1285" actId="14100"/>
          <ac:picMkLst>
            <pc:docMk/>
            <pc:sldMk cId="933473586" sldId="269"/>
            <ac:picMk id="20" creationId="{E52A4D90-4C85-42BB-8BF1-A5905BE55A6C}"/>
          </ac:picMkLst>
        </pc:picChg>
      </pc:sldChg>
      <pc:sldChg chg="addSp delSp modSp add">
        <pc:chgData name="" userId="964b384c10733fbf" providerId="LiveId" clId="{655A7A21-8402-441D-AE64-2D79256FD801}" dt="2022-10-06T11:32:09.245" v="1460" actId="14100"/>
        <pc:sldMkLst>
          <pc:docMk/>
          <pc:sldMk cId="1271865941" sldId="270"/>
        </pc:sldMkLst>
        <pc:spChg chg="del">
          <ac:chgData name="" userId="964b384c10733fbf" providerId="LiveId" clId="{655A7A21-8402-441D-AE64-2D79256FD801}" dt="2022-10-05T11:39:31.902" v="920" actId="478"/>
          <ac:spMkLst>
            <pc:docMk/>
            <pc:sldMk cId="1271865941" sldId="270"/>
            <ac:spMk id="2" creationId="{C1258803-0ED3-42B5-9CE5-0C20B0B59C7C}"/>
          </ac:spMkLst>
        </pc:spChg>
        <pc:spChg chg="del">
          <ac:chgData name="" userId="964b384c10733fbf" providerId="LiveId" clId="{655A7A21-8402-441D-AE64-2D79256FD801}" dt="2022-10-05T11:39:33.253" v="921" actId="478"/>
          <ac:spMkLst>
            <pc:docMk/>
            <pc:sldMk cId="1271865941" sldId="270"/>
            <ac:spMk id="3" creationId="{5B436324-6B79-4FF1-A53C-1ED081096582}"/>
          </ac:spMkLst>
        </pc:spChg>
        <pc:spChg chg="add mod">
          <ac:chgData name="" userId="964b384c10733fbf" providerId="LiveId" clId="{655A7A21-8402-441D-AE64-2D79256FD801}" dt="2022-10-05T12:07:00.726" v="1119" actId="1035"/>
          <ac:spMkLst>
            <pc:docMk/>
            <pc:sldMk cId="1271865941" sldId="270"/>
            <ac:spMk id="25" creationId="{26265EB3-FFCD-494A-B1A1-EB69530BFFDA}"/>
          </ac:spMkLst>
        </pc:spChg>
        <pc:picChg chg="add mod ord">
          <ac:chgData name="" userId="964b384c10733fbf" providerId="LiveId" clId="{655A7A21-8402-441D-AE64-2D79256FD801}" dt="2022-10-06T11:32:09.245" v="1460" actId="14100"/>
          <ac:picMkLst>
            <pc:docMk/>
            <pc:sldMk cId="1271865941" sldId="270"/>
            <ac:picMk id="3" creationId="{034B1155-12C9-4A8B-AE7E-F26A4356ACF5}"/>
          </ac:picMkLst>
        </pc:picChg>
        <pc:picChg chg="add mod">
          <ac:chgData name="" userId="964b384c10733fbf" providerId="LiveId" clId="{655A7A21-8402-441D-AE64-2D79256FD801}" dt="2022-10-05T12:59:11.346" v="1305" actId="14100"/>
          <ac:picMkLst>
            <pc:docMk/>
            <pc:sldMk cId="1271865941" sldId="270"/>
            <ac:picMk id="5" creationId="{D22827E2-C8E3-450C-9665-91A0E774CF88}"/>
          </ac:picMkLst>
        </pc:picChg>
        <pc:picChg chg="add del mod">
          <ac:chgData name="" userId="964b384c10733fbf" providerId="LiveId" clId="{655A7A21-8402-441D-AE64-2D79256FD801}" dt="2022-10-05T11:56:15.925" v="1052" actId="478"/>
          <ac:picMkLst>
            <pc:docMk/>
            <pc:sldMk cId="1271865941" sldId="270"/>
            <ac:picMk id="7" creationId="{160EB65F-7843-463F-8A93-6D93AD7261CE}"/>
          </ac:picMkLst>
        </pc:picChg>
        <pc:picChg chg="add mod">
          <ac:chgData name="" userId="964b384c10733fbf" providerId="LiveId" clId="{655A7A21-8402-441D-AE64-2D79256FD801}" dt="2022-10-05T12:59:05.065" v="1304" actId="14100"/>
          <ac:picMkLst>
            <pc:docMk/>
            <pc:sldMk cId="1271865941" sldId="270"/>
            <ac:picMk id="9" creationId="{0B5E85BA-1541-49DF-A7A7-FF5387218A2F}"/>
          </ac:picMkLst>
        </pc:picChg>
        <pc:picChg chg="add mod">
          <ac:chgData name="" userId="964b384c10733fbf" providerId="LiveId" clId="{655A7A21-8402-441D-AE64-2D79256FD801}" dt="2022-10-05T12:58:33.298" v="1298" actId="1076"/>
          <ac:picMkLst>
            <pc:docMk/>
            <pc:sldMk cId="1271865941" sldId="270"/>
            <ac:picMk id="11" creationId="{AE14B27C-3F18-49B9-AF70-E4D30DA713C8}"/>
          </ac:picMkLst>
        </pc:picChg>
        <pc:picChg chg="add mod ord">
          <ac:chgData name="" userId="964b384c10733fbf" providerId="LiveId" clId="{655A7A21-8402-441D-AE64-2D79256FD801}" dt="2022-10-05T12:58:38.371" v="1299" actId="171"/>
          <ac:picMkLst>
            <pc:docMk/>
            <pc:sldMk cId="1271865941" sldId="270"/>
            <ac:picMk id="13" creationId="{9026E32A-746E-418B-A4E6-E14C66FFB93E}"/>
          </ac:picMkLst>
        </pc:picChg>
        <pc:picChg chg="add del mod">
          <ac:chgData name="" userId="964b384c10733fbf" providerId="LiveId" clId="{655A7A21-8402-441D-AE64-2D79256FD801}" dt="2022-10-05T11:48:23.953" v="1002"/>
          <ac:picMkLst>
            <pc:docMk/>
            <pc:sldMk cId="1271865941" sldId="270"/>
            <ac:picMk id="15" creationId="{741F587F-8787-4DC8-91D7-FDBCF793B81B}"/>
          </ac:picMkLst>
        </pc:picChg>
        <pc:picChg chg="add del mod">
          <ac:chgData name="" userId="964b384c10733fbf" providerId="LiveId" clId="{655A7A21-8402-441D-AE64-2D79256FD801}" dt="2022-10-05T11:43:51.097" v="952"/>
          <ac:picMkLst>
            <pc:docMk/>
            <pc:sldMk cId="1271865941" sldId="270"/>
            <ac:picMk id="17" creationId="{0683BD87-526B-49DC-901A-D4EA8E3DC646}"/>
          </ac:picMkLst>
        </pc:picChg>
        <pc:picChg chg="add del mod">
          <ac:chgData name="" userId="964b384c10733fbf" providerId="LiveId" clId="{655A7A21-8402-441D-AE64-2D79256FD801}" dt="2022-10-06T11:31:04.379" v="1443" actId="478"/>
          <ac:picMkLst>
            <pc:docMk/>
            <pc:sldMk cId="1271865941" sldId="270"/>
            <ac:picMk id="18" creationId="{919E1820-CABF-4762-A2C8-B1438A526EF6}"/>
          </ac:picMkLst>
        </pc:picChg>
        <pc:picChg chg="add mod">
          <ac:chgData name="" userId="964b384c10733fbf" providerId="LiveId" clId="{655A7A21-8402-441D-AE64-2D79256FD801}" dt="2022-10-05T12:57:59.682" v="1287" actId="14100"/>
          <ac:picMkLst>
            <pc:docMk/>
            <pc:sldMk cId="1271865941" sldId="270"/>
            <ac:picMk id="19" creationId="{807F8DD1-8DD0-4D72-9A80-74FF721ED421}"/>
          </ac:picMkLst>
        </pc:picChg>
        <pc:picChg chg="add del mod">
          <ac:chgData name="" userId="964b384c10733fbf" providerId="LiveId" clId="{655A7A21-8402-441D-AE64-2D79256FD801}" dt="2022-10-05T11:53:55.365" v="1039"/>
          <ac:picMkLst>
            <pc:docMk/>
            <pc:sldMk cId="1271865941" sldId="270"/>
            <ac:picMk id="21" creationId="{130AEC0C-33A0-4152-AAA2-9F0B6661B58B}"/>
          </ac:picMkLst>
        </pc:picChg>
        <pc:picChg chg="add mod">
          <ac:chgData name="" userId="964b384c10733fbf" providerId="LiveId" clId="{655A7A21-8402-441D-AE64-2D79256FD801}" dt="2022-10-06T11:31:28.853" v="1448" actId="14100"/>
          <ac:picMkLst>
            <pc:docMk/>
            <pc:sldMk cId="1271865941" sldId="270"/>
            <ac:picMk id="22" creationId="{C7F47EAD-A2E1-48DE-BF4E-77834913F7E4}"/>
          </ac:picMkLst>
        </pc:picChg>
        <pc:picChg chg="add mod">
          <ac:chgData name="" userId="964b384c10733fbf" providerId="LiveId" clId="{655A7A21-8402-441D-AE64-2D79256FD801}" dt="2022-10-06T11:32:03.748" v="1458" actId="1076"/>
          <ac:picMkLst>
            <pc:docMk/>
            <pc:sldMk cId="1271865941" sldId="270"/>
            <ac:picMk id="24" creationId="{10CB23B7-AA9D-4A4C-ABA0-B2B1701264A2}"/>
          </ac:picMkLst>
        </pc:picChg>
      </pc:sldChg>
      <pc:sldChg chg="addSp delSp modSp add">
        <pc:chgData name="" userId="964b384c10733fbf" providerId="LiveId" clId="{655A7A21-8402-441D-AE64-2D79256FD801}" dt="2022-10-05T12:09:57.311" v="1149" actId="14100"/>
        <pc:sldMkLst>
          <pc:docMk/>
          <pc:sldMk cId="3979181144" sldId="271"/>
        </pc:sldMkLst>
        <pc:spChg chg="add mod">
          <ac:chgData name="" userId="964b384c10733fbf" providerId="LiveId" clId="{655A7A21-8402-441D-AE64-2D79256FD801}" dt="2022-10-05T12:07:14.345" v="1121" actId="14100"/>
          <ac:spMkLst>
            <pc:docMk/>
            <pc:sldMk cId="3979181144" sldId="271"/>
            <ac:spMk id="2" creationId="{613588C2-0029-4FBF-960A-E19F3F32086E}"/>
          </ac:spMkLst>
        </pc:spChg>
        <pc:picChg chg="add del mod">
          <ac:chgData name="" userId="964b384c10733fbf" providerId="LiveId" clId="{655A7A21-8402-441D-AE64-2D79256FD801}" dt="2022-10-05T12:00:57.277" v="1091" actId="478"/>
          <ac:picMkLst>
            <pc:docMk/>
            <pc:sldMk cId="3979181144" sldId="271"/>
            <ac:picMk id="4" creationId="{96533FDD-36CD-48F8-B15C-2CE104370929}"/>
          </ac:picMkLst>
        </pc:picChg>
        <pc:picChg chg="add mod">
          <ac:chgData name="" userId="964b384c10733fbf" providerId="LiveId" clId="{655A7A21-8402-441D-AE64-2D79256FD801}" dt="2022-10-05T12:09:41.995" v="1146" actId="1440"/>
          <ac:picMkLst>
            <pc:docMk/>
            <pc:sldMk cId="3979181144" sldId="271"/>
            <ac:picMk id="6" creationId="{6B45758C-0AAC-4DC3-B014-986177DC61AC}"/>
          </ac:picMkLst>
        </pc:picChg>
        <pc:picChg chg="add del mod">
          <ac:chgData name="" userId="964b384c10733fbf" providerId="LiveId" clId="{655A7A21-8402-441D-AE64-2D79256FD801}" dt="2022-10-05T12:07:33.437" v="1125"/>
          <ac:picMkLst>
            <pc:docMk/>
            <pc:sldMk cId="3979181144" sldId="271"/>
            <ac:picMk id="8" creationId="{7E243A2C-A539-4465-A275-F23D1E4FCCE7}"/>
          </ac:picMkLst>
        </pc:picChg>
        <pc:picChg chg="add del mod">
          <ac:chgData name="" userId="964b384c10733fbf" providerId="LiveId" clId="{655A7A21-8402-441D-AE64-2D79256FD801}" dt="2022-10-05T12:07:28.180" v="1123"/>
          <ac:picMkLst>
            <pc:docMk/>
            <pc:sldMk cId="3979181144" sldId="271"/>
            <ac:picMk id="10" creationId="{FF2A2A80-CDE1-4C14-B495-89D487F49B1A}"/>
          </ac:picMkLst>
        </pc:picChg>
        <pc:picChg chg="add del mod">
          <ac:chgData name="" userId="964b384c10733fbf" providerId="LiveId" clId="{655A7A21-8402-441D-AE64-2D79256FD801}" dt="2022-10-05T12:08:05.312" v="1137"/>
          <ac:picMkLst>
            <pc:docMk/>
            <pc:sldMk cId="3979181144" sldId="271"/>
            <ac:picMk id="12" creationId="{31613A3C-EDC2-434F-B496-4E40FC2352A3}"/>
          </ac:picMkLst>
        </pc:picChg>
        <pc:picChg chg="add mod">
          <ac:chgData name="" userId="964b384c10733fbf" providerId="LiveId" clId="{655A7A21-8402-441D-AE64-2D79256FD801}" dt="2022-10-05T12:09:57.311" v="1149" actId="14100"/>
          <ac:picMkLst>
            <pc:docMk/>
            <pc:sldMk cId="3979181144" sldId="271"/>
            <ac:picMk id="13" creationId="{010A2DBE-A144-485E-804D-0FE463756B2D}"/>
          </ac:picMkLst>
        </pc:picChg>
      </pc:sldChg>
      <pc:sldChg chg="addSp delSp modSp add">
        <pc:chgData name="" userId="964b384c10733fbf" providerId="LiveId" clId="{655A7A21-8402-441D-AE64-2D79256FD801}" dt="2022-10-05T12:14:54.935" v="1160" actId="170"/>
        <pc:sldMkLst>
          <pc:docMk/>
          <pc:sldMk cId="2550389791" sldId="272"/>
        </pc:sldMkLst>
        <pc:spChg chg="del">
          <ac:chgData name="" userId="964b384c10733fbf" providerId="LiveId" clId="{655A7A21-8402-441D-AE64-2D79256FD801}" dt="2022-10-05T12:06:38.506" v="1108" actId="478"/>
          <ac:spMkLst>
            <pc:docMk/>
            <pc:sldMk cId="2550389791" sldId="272"/>
            <ac:spMk id="2" creationId="{9D4DDEB1-7BE4-40B9-96B2-B48BBEF7595A}"/>
          </ac:spMkLst>
        </pc:spChg>
        <pc:spChg chg="del">
          <ac:chgData name="" userId="964b384c10733fbf" providerId="LiveId" clId="{655A7A21-8402-441D-AE64-2D79256FD801}" dt="2022-10-05T12:06:41.129" v="1109" actId="478"/>
          <ac:spMkLst>
            <pc:docMk/>
            <pc:sldMk cId="2550389791" sldId="272"/>
            <ac:spMk id="3" creationId="{851046F7-8AF7-4066-8CD6-99339E9D070A}"/>
          </ac:spMkLst>
        </pc:spChg>
        <pc:spChg chg="add">
          <ac:chgData name="" userId="964b384c10733fbf" providerId="LiveId" clId="{655A7A21-8402-441D-AE64-2D79256FD801}" dt="2022-10-05T12:07:22.870" v="1122"/>
          <ac:spMkLst>
            <pc:docMk/>
            <pc:sldMk cId="2550389791" sldId="272"/>
            <ac:spMk id="4" creationId="{BCC19B5D-2B85-4EAA-A623-AD58697EA764}"/>
          </ac:spMkLst>
        </pc:spChg>
        <pc:picChg chg="add del">
          <ac:chgData name="" userId="964b384c10733fbf" providerId="LiveId" clId="{655A7A21-8402-441D-AE64-2D79256FD801}" dt="2022-10-05T12:07:53.608" v="1133"/>
          <ac:picMkLst>
            <pc:docMk/>
            <pc:sldMk cId="2550389791" sldId="272"/>
            <ac:picMk id="5" creationId="{0E843290-B147-49C3-9317-C2CC442A413E}"/>
          </ac:picMkLst>
        </pc:picChg>
        <pc:picChg chg="add mod ord">
          <ac:chgData name="" userId="964b384c10733fbf" providerId="LiveId" clId="{655A7A21-8402-441D-AE64-2D79256FD801}" dt="2022-10-05T12:14:54.935" v="1160" actId="170"/>
          <ac:picMkLst>
            <pc:docMk/>
            <pc:sldMk cId="2550389791" sldId="272"/>
            <ac:picMk id="6" creationId="{AE562B5B-3C65-4FB0-AE72-93EB70C79A89}"/>
          </ac:picMkLst>
        </pc:picChg>
        <pc:picChg chg="add del mod">
          <ac:chgData name="" userId="964b384c10733fbf" providerId="LiveId" clId="{655A7A21-8402-441D-AE64-2D79256FD801}" dt="2022-10-05T12:14:38.493" v="1155" actId="478"/>
          <ac:picMkLst>
            <pc:docMk/>
            <pc:sldMk cId="2550389791" sldId="272"/>
            <ac:picMk id="7" creationId="{0C963436-7AC6-4FB9-A43F-B1CE6FCB1C08}"/>
          </ac:picMkLst>
        </pc:picChg>
        <pc:picChg chg="add mod">
          <ac:chgData name="" userId="964b384c10733fbf" providerId="LiveId" clId="{655A7A21-8402-441D-AE64-2D79256FD801}" dt="2022-10-05T12:14:43.457" v="1157" actId="1440"/>
          <ac:picMkLst>
            <pc:docMk/>
            <pc:sldMk cId="2550389791" sldId="272"/>
            <ac:picMk id="9" creationId="{B4E205FF-7164-4AEA-B5CC-D8FD45A8379F}"/>
          </ac:picMkLst>
        </pc:picChg>
      </pc:sldChg>
      <pc:sldChg chg="addSp delSp modSp add">
        <pc:chgData name="" userId="964b384c10733fbf" providerId="LiveId" clId="{655A7A21-8402-441D-AE64-2D79256FD801}" dt="2022-10-05T12:36:50.680" v="1232" actId="1440"/>
        <pc:sldMkLst>
          <pc:docMk/>
          <pc:sldMk cId="1055333384" sldId="273"/>
        </pc:sldMkLst>
        <pc:spChg chg="del">
          <ac:chgData name="" userId="964b384c10733fbf" providerId="LiveId" clId="{655A7A21-8402-441D-AE64-2D79256FD801}" dt="2022-10-05T12:06:33.758" v="1107" actId="478"/>
          <ac:spMkLst>
            <pc:docMk/>
            <pc:sldMk cId="1055333384" sldId="273"/>
            <ac:spMk id="2" creationId="{9D4DDEB1-7BE4-40B9-96B2-B48BBEF7595A}"/>
          </ac:spMkLst>
        </pc:spChg>
        <pc:spChg chg="del">
          <ac:chgData name="" userId="964b384c10733fbf" providerId="LiveId" clId="{655A7A21-8402-441D-AE64-2D79256FD801}" dt="2022-10-05T12:06:32.893" v="1106" actId="478"/>
          <ac:spMkLst>
            <pc:docMk/>
            <pc:sldMk cId="1055333384" sldId="273"/>
            <ac:spMk id="3" creationId="{851046F7-8AF7-4066-8CD6-99339E9D070A}"/>
          </ac:spMkLst>
        </pc:spChg>
        <pc:spChg chg="add mod">
          <ac:chgData name="" userId="964b384c10733fbf" providerId="LiveId" clId="{655A7A21-8402-441D-AE64-2D79256FD801}" dt="2022-10-05T12:15:11.906" v="1164" actId="20577"/>
          <ac:spMkLst>
            <pc:docMk/>
            <pc:sldMk cId="1055333384" sldId="273"/>
            <ac:spMk id="4" creationId="{9A5EDF88-75CE-43D4-9B0B-4B12B55A7164}"/>
          </ac:spMkLst>
        </pc:spChg>
        <pc:spChg chg="add del mod">
          <ac:chgData name="" userId="964b384c10733fbf" providerId="LiveId" clId="{655A7A21-8402-441D-AE64-2D79256FD801}" dt="2022-10-05T12:19:39.773" v="1170" actId="478"/>
          <ac:spMkLst>
            <pc:docMk/>
            <pc:sldMk cId="1055333384" sldId="273"/>
            <ac:spMk id="5" creationId="{91CB4024-6D01-4951-BC6C-648E0466BB62}"/>
          </ac:spMkLst>
        </pc:spChg>
        <pc:spChg chg="add del mod">
          <ac:chgData name="" userId="964b384c10733fbf" providerId="LiveId" clId="{655A7A21-8402-441D-AE64-2D79256FD801}" dt="2022-10-05T12:22:53.839" v="1190" actId="478"/>
          <ac:spMkLst>
            <pc:docMk/>
            <pc:sldMk cId="1055333384" sldId="273"/>
            <ac:spMk id="6" creationId="{C7D12762-0A48-4954-A2C6-194F42D7A151}"/>
          </ac:spMkLst>
        </pc:spChg>
        <pc:spChg chg="add mod">
          <ac:chgData name="" userId="964b384c10733fbf" providerId="LiveId" clId="{655A7A21-8402-441D-AE64-2D79256FD801}" dt="2022-10-05T12:24:18.583" v="1194" actId="20577"/>
          <ac:spMkLst>
            <pc:docMk/>
            <pc:sldMk cId="1055333384" sldId="273"/>
            <ac:spMk id="7" creationId="{E1C62C0A-CDB6-41D4-A840-4B9E8B65AA93}"/>
          </ac:spMkLst>
        </pc:spChg>
        <pc:picChg chg="add mod">
          <ac:chgData name="" userId="964b384c10733fbf" providerId="LiveId" clId="{655A7A21-8402-441D-AE64-2D79256FD801}" dt="2022-10-05T12:36:50.680" v="1232" actId="1440"/>
          <ac:picMkLst>
            <pc:docMk/>
            <pc:sldMk cId="1055333384" sldId="273"/>
            <ac:picMk id="9" creationId="{D1294D63-2C59-4B5C-8EBE-28B1368AB453}"/>
          </ac:picMkLst>
        </pc:picChg>
        <pc:picChg chg="add del mod">
          <ac:chgData name="" userId="964b384c10733fbf" providerId="LiveId" clId="{655A7A21-8402-441D-AE64-2D79256FD801}" dt="2022-10-05T12:29:48.062" v="1203"/>
          <ac:picMkLst>
            <pc:docMk/>
            <pc:sldMk cId="1055333384" sldId="273"/>
            <ac:picMk id="11" creationId="{78E69D33-6738-42EA-B5C7-6B10B5D9D536}"/>
          </ac:picMkLst>
        </pc:picChg>
        <pc:picChg chg="add del mod">
          <ac:chgData name="" userId="964b384c10733fbf" providerId="LiveId" clId="{655A7A21-8402-441D-AE64-2D79256FD801}" dt="2022-10-05T12:31:30.751" v="1210"/>
          <ac:picMkLst>
            <pc:docMk/>
            <pc:sldMk cId="1055333384" sldId="273"/>
            <ac:picMk id="13" creationId="{10F3642B-B508-4D41-B381-68663284F99E}"/>
          </ac:picMkLst>
        </pc:picChg>
        <pc:picChg chg="add mod modCrop">
          <ac:chgData name="" userId="964b384c10733fbf" providerId="LiveId" clId="{655A7A21-8402-441D-AE64-2D79256FD801}" dt="2022-10-05T12:36:44.780" v="1231" actId="1076"/>
          <ac:picMkLst>
            <pc:docMk/>
            <pc:sldMk cId="1055333384" sldId="273"/>
            <ac:picMk id="14" creationId="{F50BE34A-657D-4A0C-91A9-6D57EE8E7F9E}"/>
          </ac:picMkLst>
        </pc:picChg>
      </pc:sldChg>
      <pc:sldChg chg="addSp delSp modSp add">
        <pc:chgData name="" userId="964b384c10733fbf" providerId="LiveId" clId="{655A7A21-8402-441D-AE64-2D79256FD801}" dt="2022-10-05T13:11:16.311" v="1401" actId="1036"/>
        <pc:sldMkLst>
          <pc:docMk/>
          <pc:sldMk cId="3396510910" sldId="274"/>
        </pc:sldMkLst>
        <pc:spChg chg="mod">
          <ac:chgData name="" userId="964b384c10733fbf" providerId="LiveId" clId="{655A7A21-8402-441D-AE64-2D79256FD801}" dt="2022-10-05T13:11:16.311" v="1401" actId="1036"/>
          <ac:spMkLst>
            <pc:docMk/>
            <pc:sldMk cId="3396510910" sldId="274"/>
            <ac:spMk id="6" creationId="{8CC19404-2F0A-43B3-BE43-904C7B5E34C3}"/>
          </ac:spMkLst>
        </pc:spChg>
        <pc:picChg chg="add mod">
          <ac:chgData name="" userId="964b384c10733fbf" providerId="LiveId" clId="{655A7A21-8402-441D-AE64-2D79256FD801}" dt="2022-10-05T13:11:11.588" v="1392" actId="1076"/>
          <ac:picMkLst>
            <pc:docMk/>
            <pc:sldMk cId="3396510910" sldId="274"/>
            <ac:picMk id="3" creationId="{25447915-2F2F-47AA-AF41-1E6126EFF7DB}"/>
          </ac:picMkLst>
        </pc:picChg>
        <pc:picChg chg="del">
          <ac:chgData name="" userId="964b384c10733fbf" providerId="LiveId" clId="{655A7A21-8402-441D-AE64-2D79256FD801}" dt="2022-10-05T13:10:37.777" v="1386" actId="478"/>
          <ac:picMkLst>
            <pc:docMk/>
            <pc:sldMk cId="3396510910" sldId="274"/>
            <ac:picMk id="5" creationId="{079CE821-2696-49D3-A422-479047D06B35}"/>
          </ac:picMkLst>
        </pc:picChg>
        <pc:picChg chg="del">
          <ac:chgData name="" userId="964b384c10733fbf" providerId="LiveId" clId="{655A7A21-8402-441D-AE64-2D79256FD801}" dt="2022-10-05T13:10:39.074" v="1388" actId="478"/>
          <ac:picMkLst>
            <pc:docMk/>
            <pc:sldMk cId="3396510910" sldId="274"/>
            <ac:picMk id="7" creationId="{FA60D737-66D3-488D-8313-90F4C7D6476B}"/>
          </ac:picMkLst>
        </pc:picChg>
        <pc:picChg chg="del">
          <ac:chgData name="" userId="964b384c10733fbf" providerId="LiveId" clId="{655A7A21-8402-441D-AE64-2D79256FD801}" dt="2022-10-05T13:10:38.349" v="1387" actId="478"/>
          <ac:picMkLst>
            <pc:docMk/>
            <pc:sldMk cId="3396510910" sldId="274"/>
            <ac:picMk id="9" creationId="{6096921D-3A3F-487B-ACC1-D36080651C24}"/>
          </ac:picMkLst>
        </pc:picChg>
        <pc:picChg chg="del">
          <ac:chgData name="" userId="964b384c10733fbf" providerId="LiveId" clId="{655A7A21-8402-441D-AE64-2D79256FD801}" dt="2022-10-05T13:10:37.041" v="1385" actId="478"/>
          <ac:picMkLst>
            <pc:docMk/>
            <pc:sldMk cId="3396510910" sldId="274"/>
            <ac:picMk id="11" creationId="{8CC5397B-8C7E-4EA2-9897-D9C5E9FDA31A}"/>
          </ac:picMkLst>
        </pc:picChg>
      </pc:sldChg>
      <pc:sldMasterChg chg="setBg modSldLayout">
        <pc:chgData name="" userId="964b384c10733fbf" providerId="LiveId" clId="{655A7A21-8402-441D-AE64-2D79256FD801}" dt="2022-10-05T09:03:11.812" v="300"/>
        <pc:sldMasterMkLst>
          <pc:docMk/>
          <pc:sldMasterMk cId="1459902071" sldId="2147483648"/>
        </pc:sldMasterMkLst>
        <pc:sldLayoutChg chg="setBg">
          <pc:chgData name="" userId="964b384c10733fbf" providerId="LiveId" clId="{655A7A21-8402-441D-AE64-2D79256FD801}" dt="2022-10-05T09:03:11.812" v="300"/>
          <pc:sldLayoutMkLst>
            <pc:docMk/>
            <pc:sldMasterMk cId="1459902071" sldId="2147483648"/>
            <pc:sldLayoutMk cId="572998840" sldId="2147483649"/>
          </pc:sldLayoutMkLst>
        </pc:sldLayoutChg>
        <pc:sldLayoutChg chg="setBg">
          <pc:chgData name="" userId="964b384c10733fbf" providerId="LiveId" clId="{655A7A21-8402-441D-AE64-2D79256FD801}" dt="2022-10-05T09:03:11.812" v="300"/>
          <pc:sldLayoutMkLst>
            <pc:docMk/>
            <pc:sldMasterMk cId="1459902071" sldId="2147483648"/>
            <pc:sldLayoutMk cId="1583228811" sldId="2147483650"/>
          </pc:sldLayoutMkLst>
        </pc:sldLayoutChg>
        <pc:sldLayoutChg chg="setBg">
          <pc:chgData name="" userId="964b384c10733fbf" providerId="LiveId" clId="{655A7A21-8402-441D-AE64-2D79256FD801}" dt="2022-10-05T09:03:11.812" v="300"/>
          <pc:sldLayoutMkLst>
            <pc:docMk/>
            <pc:sldMasterMk cId="1459902071" sldId="2147483648"/>
            <pc:sldLayoutMk cId="574909764" sldId="2147483651"/>
          </pc:sldLayoutMkLst>
        </pc:sldLayoutChg>
        <pc:sldLayoutChg chg="setBg">
          <pc:chgData name="" userId="964b384c10733fbf" providerId="LiveId" clId="{655A7A21-8402-441D-AE64-2D79256FD801}" dt="2022-10-05T09:03:11.812" v="300"/>
          <pc:sldLayoutMkLst>
            <pc:docMk/>
            <pc:sldMasterMk cId="1459902071" sldId="2147483648"/>
            <pc:sldLayoutMk cId="1000248514" sldId="2147483652"/>
          </pc:sldLayoutMkLst>
        </pc:sldLayoutChg>
        <pc:sldLayoutChg chg="setBg">
          <pc:chgData name="" userId="964b384c10733fbf" providerId="LiveId" clId="{655A7A21-8402-441D-AE64-2D79256FD801}" dt="2022-10-05T09:03:11.812" v="300"/>
          <pc:sldLayoutMkLst>
            <pc:docMk/>
            <pc:sldMasterMk cId="1459902071" sldId="2147483648"/>
            <pc:sldLayoutMk cId="585950181" sldId="2147483653"/>
          </pc:sldLayoutMkLst>
        </pc:sldLayoutChg>
        <pc:sldLayoutChg chg="setBg">
          <pc:chgData name="" userId="964b384c10733fbf" providerId="LiveId" clId="{655A7A21-8402-441D-AE64-2D79256FD801}" dt="2022-10-05T09:03:11.812" v="300"/>
          <pc:sldLayoutMkLst>
            <pc:docMk/>
            <pc:sldMasterMk cId="1459902071" sldId="2147483648"/>
            <pc:sldLayoutMk cId="2527030024" sldId="2147483654"/>
          </pc:sldLayoutMkLst>
        </pc:sldLayoutChg>
        <pc:sldLayoutChg chg="setBg">
          <pc:chgData name="" userId="964b384c10733fbf" providerId="LiveId" clId="{655A7A21-8402-441D-AE64-2D79256FD801}" dt="2022-10-05T09:03:11.812" v="300"/>
          <pc:sldLayoutMkLst>
            <pc:docMk/>
            <pc:sldMasterMk cId="1459902071" sldId="2147483648"/>
            <pc:sldLayoutMk cId="1840841018" sldId="2147483655"/>
          </pc:sldLayoutMkLst>
        </pc:sldLayoutChg>
        <pc:sldLayoutChg chg="setBg">
          <pc:chgData name="" userId="964b384c10733fbf" providerId="LiveId" clId="{655A7A21-8402-441D-AE64-2D79256FD801}" dt="2022-10-05T09:03:11.812" v="300"/>
          <pc:sldLayoutMkLst>
            <pc:docMk/>
            <pc:sldMasterMk cId="1459902071" sldId="2147483648"/>
            <pc:sldLayoutMk cId="2674189789" sldId="2147483656"/>
          </pc:sldLayoutMkLst>
        </pc:sldLayoutChg>
        <pc:sldLayoutChg chg="setBg">
          <pc:chgData name="" userId="964b384c10733fbf" providerId="LiveId" clId="{655A7A21-8402-441D-AE64-2D79256FD801}" dt="2022-10-05T09:03:11.812" v="300"/>
          <pc:sldLayoutMkLst>
            <pc:docMk/>
            <pc:sldMasterMk cId="1459902071" sldId="2147483648"/>
            <pc:sldLayoutMk cId="2171573691" sldId="2147483657"/>
          </pc:sldLayoutMkLst>
        </pc:sldLayoutChg>
        <pc:sldLayoutChg chg="setBg">
          <pc:chgData name="" userId="964b384c10733fbf" providerId="LiveId" clId="{655A7A21-8402-441D-AE64-2D79256FD801}" dt="2022-10-05T09:03:11.812" v="300"/>
          <pc:sldLayoutMkLst>
            <pc:docMk/>
            <pc:sldMasterMk cId="1459902071" sldId="2147483648"/>
            <pc:sldLayoutMk cId="2522152767" sldId="2147483658"/>
          </pc:sldLayoutMkLst>
        </pc:sldLayoutChg>
        <pc:sldLayoutChg chg="setBg">
          <pc:chgData name="" userId="964b384c10733fbf" providerId="LiveId" clId="{655A7A21-8402-441D-AE64-2D79256FD801}" dt="2022-10-05T09:03:11.812" v="300"/>
          <pc:sldLayoutMkLst>
            <pc:docMk/>
            <pc:sldMasterMk cId="1459902071" sldId="2147483648"/>
            <pc:sldLayoutMk cId="3950170941" sldId="2147483659"/>
          </pc:sldLayoutMkLst>
        </pc:sldLayoutChg>
      </pc:sldMasterChg>
    </pc:docChg>
  </pc:docChgLst>
  <pc:docChgLst>
    <pc:chgData name="Marija Stojkovic" userId="db7dfa2d4c227bf8" providerId="Windows Live" clId="Web-{88FB0B28-3EA3-4742-A387-1B229113AF9C}"/>
    <pc:docChg chg="modSld modMainMaster">
      <pc:chgData name="Marija Stojkovic" userId="db7dfa2d4c227bf8" providerId="Windows Live" clId="Web-{88FB0B28-3EA3-4742-A387-1B229113AF9C}" dt="2022-10-10T09:43:10.465" v="2"/>
      <pc:docMkLst>
        <pc:docMk/>
      </pc:docMkLst>
      <pc:sldChg chg="mod">
        <pc:chgData name="Marija Stojkovic" userId="db7dfa2d4c227bf8" providerId="Windows Live" clId="Web-{88FB0B28-3EA3-4742-A387-1B229113AF9C}" dt="2022-10-10T09:43:10.465" v="2"/>
        <pc:sldMkLst>
          <pc:docMk/>
          <pc:sldMk cId="1811193481" sldId="256"/>
        </pc:sldMkLst>
      </pc:sldChg>
      <pc:sldChg chg="mod">
        <pc:chgData name="Marija Stojkovic" userId="db7dfa2d4c227bf8" providerId="Windows Live" clId="Web-{88FB0B28-3EA3-4742-A387-1B229113AF9C}" dt="2022-10-10T09:43:10.465" v="2"/>
        <pc:sldMkLst>
          <pc:docMk/>
          <pc:sldMk cId="508459204" sldId="257"/>
        </pc:sldMkLst>
      </pc:sldChg>
      <pc:sldChg chg="mod">
        <pc:chgData name="Marija Stojkovic" userId="db7dfa2d4c227bf8" providerId="Windows Live" clId="Web-{88FB0B28-3EA3-4742-A387-1B229113AF9C}" dt="2022-10-10T09:43:10.465" v="2"/>
        <pc:sldMkLst>
          <pc:docMk/>
          <pc:sldMk cId="3859689360" sldId="260"/>
        </pc:sldMkLst>
      </pc:sldChg>
      <pc:sldChg chg="mod">
        <pc:chgData name="Marija Stojkovic" userId="db7dfa2d4c227bf8" providerId="Windows Live" clId="Web-{88FB0B28-3EA3-4742-A387-1B229113AF9C}" dt="2022-10-10T09:43:10.465" v="2"/>
        <pc:sldMkLst>
          <pc:docMk/>
          <pc:sldMk cId="2331411240" sldId="262"/>
        </pc:sldMkLst>
      </pc:sldChg>
      <pc:sldChg chg="mod">
        <pc:chgData name="Marija Stojkovic" userId="db7dfa2d4c227bf8" providerId="Windows Live" clId="Web-{88FB0B28-3EA3-4742-A387-1B229113AF9C}" dt="2022-10-10T09:43:10.465" v="2"/>
        <pc:sldMkLst>
          <pc:docMk/>
          <pc:sldMk cId="1099131068" sldId="263"/>
        </pc:sldMkLst>
      </pc:sldChg>
      <pc:sldChg chg="mod setBg">
        <pc:chgData name="Marija Stojkovic" userId="db7dfa2d4c227bf8" providerId="Windows Live" clId="Web-{88FB0B28-3EA3-4742-A387-1B229113AF9C}" dt="2022-10-10T09:43:10.465" v="2"/>
        <pc:sldMkLst>
          <pc:docMk/>
          <pc:sldMk cId="3428938473" sldId="264"/>
        </pc:sldMkLst>
      </pc:sldChg>
      <pc:sldChg chg="mod">
        <pc:chgData name="Marija Stojkovic" userId="db7dfa2d4c227bf8" providerId="Windows Live" clId="Web-{88FB0B28-3EA3-4742-A387-1B229113AF9C}" dt="2022-10-10T09:43:10.465" v="2"/>
        <pc:sldMkLst>
          <pc:docMk/>
          <pc:sldMk cId="2486761016" sldId="265"/>
        </pc:sldMkLst>
      </pc:sldChg>
      <pc:sldChg chg="mod">
        <pc:chgData name="Marija Stojkovic" userId="db7dfa2d4c227bf8" providerId="Windows Live" clId="Web-{88FB0B28-3EA3-4742-A387-1B229113AF9C}" dt="2022-10-10T09:43:10.465" v="2"/>
        <pc:sldMkLst>
          <pc:docMk/>
          <pc:sldMk cId="3261846535" sldId="267"/>
        </pc:sldMkLst>
      </pc:sldChg>
      <pc:sldChg chg="mod">
        <pc:chgData name="Marija Stojkovic" userId="db7dfa2d4c227bf8" providerId="Windows Live" clId="Web-{88FB0B28-3EA3-4742-A387-1B229113AF9C}" dt="2022-10-10T09:43:10.465" v="2"/>
        <pc:sldMkLst>
          <pc:docMk/>
          <pc:sldMk cId="4135912351" sldId="268"/>
        </pc:sldMkLst>
      </pc:sldChg>
      <pc:sldChg chg="mod">
        <pc:chgData name="Marija Stojkovic" userId="db7dfa2d4c227bf8" providerId="Windows Live" clId="Web-{88FB0B28-3EA3-4742-A387-1B229113AF9C}" dt="2022-10-10T09:43:10.465" v="2"/>
        <pc:sldMkLst>
          <pc:docMk/>
          <pc:sldMk cId="933473586" sldId="269"/>
        </pc:sldMkLst>
      </pc:sldChg>
      <pc:sldChg chg="mod">
        <pc:chgData name="Marija Stojkovic" userId="db7dfa2d4c227bf8" providerId="Windows Live" clId="Web-{88FB0B28-3EA3-4742-A387-1B229113AF9C}" dt="2022-10-10T09:43:10.465" v="2"/>
        <pc:sldMkLst>
          <pc:docMk/>
          <pc:sldMk cId="1271865941" sldId="270"/>
        </pc:sldMkLst>
      </pc:sldChg>
      <pc:sldChg chg="mod">
        <pc:chgData name="Marija Stojkovic" userId="db7dfa2d4c227bf8" providerId="Windows Live" clId="Web-{88FB0B28-3EA3-4742-A387-1B229113AF9C}" dt="2022-10-10T09:43:10.465" v="2"/>
        <pc:sldMkLst>
          <pc:docMk/>
          <pc:sldMk cId="3979181144" sldId="271"/>
        </pc:sldMkLst>
      </pc:sldChg>
      <pc:sldChg chg="mod">
        <pc:chgData name="Marija Stojkovic" userId="db7dfa2d4c227bf8" providerId="Windows Live" clId="Web-{88FB0B28-3EA3-4742-A387-1B229113AF9C}" dt="2022-10-10T09:43:10.465" v="2"/>
        <pc:sldMkLst>
          <pc:docMk/>
          <pc:sldMk cId="2550389791" sldId="272"/>
        </pc:sldMkLst>
      </pc:sldChg>
      <pc:sldChg chg="mod">
        <pc:chgData name="Marija Stojkovic" userId="db7dfa2d4c227bf8" providerId="Windows Live" clId="Web-{88FB0B28-3EA3-4742-A387-1B229113AF9C}" dt="2022-10-10T09:43:10.465" v="2"/>
        <pc:sldMkLst>
          <pc:docMk/>
          <pc:sldMk cId="1055333384" sldId="273"/>
        </pc:sldMkLst>
      </pc:sldChg>
      <pc:sldChg chg="mod">
        <pc:chgData name="Marija Stojkovic" userId="db7dfa2d4c227bf8" providerId="Windows Live" clId="Web-{88FB0B28-3EA3-4742-A387-1B229113AF9C}" dt="2022-10-10T09:43:10.465" v="2"/>
        <pc:sldMkLst>
          <pc:docMk/>
          <pc:sldMk cId="3396510910" sldId="274"/>
        </pc:sldMkLst>
      </pc:sldChg>
      <pc:sldMasterChg chg="mod setBg modSldLayout">
        <pc:chgData name="Marija Stojkovic" userId="db7dfa2d4c227bf8" providerId="Windows Live" clId="Web-{88FB0B28-3EA3-4742-A387-1B229113AF9C}" dt="2022-10-10T09:43:10.465" v="2"/>
        <pc:sldMasterMkLst>
          <pc:docMk/>
          <pc:sldMasterMk cId="1459902071" sldId="2147483648"/>
        </pc:sldMasterMkLst>
        <pc:sldLayoutChg chg="mod">
          <pc:chgData name="Marija Stojkovic" userId="db7dfa2d4c227bf8" providerId="Windows Live" clId="Web-{88FB0B28-3EA3-4742-A387-1B229113AF9C}" dt="2022-10-10T09:43:10.465" v="2"/>
          <pc:sldLayoutMkLst>
            <pc:docMk/>
            <pc:sldMasterMk cId="1459902071" sldId="2147483648"/>
            <pc:sldLayoutMk cId="572998840" sldId="2147483649"/>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1583228811" sldId="2147483650"/>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574909764" sldId="2147483651"/>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1000248514" sldId="2147483652"/>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585950181" sldId="2147483653"/>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2527030024" sldId="2147483654"/>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1840841018" sldId="2147483655"/>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2674189789" sldId="2147483656"/>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2171573691" sldId="2147483657"/>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2522152767" sldId="2147483658"/>
          </pc:sldLayoutMkLst>
        </pc:sldLayoutChg>
        <pc:sldLayoutChg chg="mod">
          <pc:chgData name="Marija Stojkovic" userId="db7dfa2d4c227bf8" providerId="Windows Live" clId="Web-{88FB0B28-3EA3-4742-A387-1B229113AF9C}" dt="2022-10-10T09:43:10.465" v="2"/>
          <pc:sldLayoutMkLst>
            <pc:docMk/>
            <pc:sldMasterMk cId="1459902071" sldId="2147483648"/>
            <pc:sldLayoutMk cId="3950170941"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0579A4-82CC-4D3E-8189-48256189E840}"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57299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579A4-82CC-4D3E-8189-48256189E840}"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252215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579A4-82CC-4D3E-8189-48256189E840}"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395017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579A4-82CC-4D3E-8189-48256189E840}"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15832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579A4-82CC-4D3E-8189-48256189E840}"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57490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0579A4-82CC-4D3E-8189-48256189E840}"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100024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0579A4-82CC-4D3E-8189-48256189E840}"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58595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0579A4-82CC-4D3E-8189-48256189E840}"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252703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579A4-82CC-4D3E-8189-48256189E840}"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184084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0579A4-82CC-4D3E-8189-48256189E840}"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267418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0579A4-82CC-4D3E-8189-48256189E840}"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AA561-574E-4732-B34D-B4CFA7B818C4}" type="slidenum">
              <a:rPr lang="en-US" smtClean="0"/>
              <a:t>‹#›</a:t>
            </a:fld>
            <a:endParaRPr lang="en-US"/>
          </a:p>
        </p:txBody>
      </p:sp>
    </p:spTree>
    <p:extLst>
      <p:ext uri="{BB962C8B-B14F-4D97-AF65-F5344CB8AC3E}">
        <p14:creationId xmlns:p14="http://schemas.microsoft.com/office/powerpoint/2010/main" val="217157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579A4-82CC-4D3E-8189-48256189E840}" type="datetimeFigureOut">
              <a:rPr lang="en-US" smtClean="0"/>
              <a:t>10/13/2022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AA561-574E-4732-B34D-B4CFA7B818C4}" type="slidenum">
              <a:rPr lang="en-US" smtClean="0"/>
              <a:t>‹#›</a:t>
            </a:fld>
            <a:endParaRPr lang="en-US"/>
          </a:p>
        </p:txBody>
      </p:sp>
    </p:spTree>
    <p:extLst>
      <p:ext uri="{BB962C8B-B14F-4D97-AF65-F5344CB8AC3E}">
        <p14:creationId xmlns:p14="http://schemas.microsoft.com/office/powerpoint/2010/main" val="145990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kinetrika.com/" TargetMode="Externa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urQgmVJ7Xk" TargetMode="External"/><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jpg"/></Relationships>
</file>

<file path=ppt/slides/_rels/slide2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96921D-3A3F-487B-ACC1-D36080651C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219" y="4156150"/>
            <a:ext cx="4844381" cy="2583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8CC19404-2F0A-43B3-BE43-904C7B5E34C3}"/>
              </a:ext>
            </a:extLst>
          </p:cNvPr>
          <p:cNvSpPr txBox="1"/>
          <p:nvPr/>
        </p:nvSpPr>
        <p:spPr>
          <a:xfrm>
            <a:off x="2744953" y="-54217"/>
            <a:ext cx="6727867" cy="707886"/>
          </a:xfrm>
          <a:prstGeom prst="rect">
            <a:avLst/>
          </a:prstGeom>
          <a:noFill/>
        </p:spPr>
        <p:txBody>
          <a:bodyPr wrap="none" rtlCol="0">
            <a:spAutoFit/>
          </a:bodyPr>
          <a:lstStyle/>
          <a:p>
            <a:r>
              <a:rPr lang="en-US" sz="4000" dirty="0"/>
              <a:t>The Fibonacci Art (golden ratio)</a:t>
            </a:r>
          </a:p>
        </p:txBody>
      </p:sp>
      <p:pic>
        <p:nvPicPr>
          <p:cNvPr id="5" name="Picture 4">
            <a:extLst>
              <a:ext uri="{FF2B5EF4-FFF2-40B4-BE49-F238E27FC236}">
                <a16:creationId xmlns:a16="http://schemas.microsoft.com/office/drawing/2014/main" id="{079CE821-2696-49D3-A422-479047D06B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6069" y="778706"/>
            <a:ext cx="6154059" cy="3846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A60D737-66D3-488D-8313-90F4C7D647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9799" y="4168693"/>
            <a:ext cx="3631915" cy="2552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8CC5397B-8C7E-4EA2-9897-D9C5E9FDA3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682" y="1312429"/>
            <a:ext cx="2578258" cy="1548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141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88C2-0029-4FBF-960A-E19F3F32086E}"/>
              </a:ext>
            </a:extLst>
          </p:cNvPr>
          <p:cNvSpPr>
            <a:spLocks noGrp="1"/>
          </p:cNvSpPr>
          <p:nvPr>
            <p:ph type="title"/>
          </p:nvPr>
        </p:nvSpPr>
        <p:spPr>
          <a:xfrm>
            <a:off x="92765" y="-21326"/>
            <a:ext cx="11979965" cy="789180"/>
          </a:xfrm>
        </p:spPr>
        <p:txBody>
          <a:bodyPr>
            <a:normAutofit/>
          </a:bodyPr>
          <a:lstStyle/>
          <a:p>
            <a:pPr algn="ctr"/>
            <a:r>
              <a:rPr lang="en-US" sz="3200" dirty="0">
                <a:latin typeface="+mn-lt"/>
              </a:rPr>
              <a:t>Fibonacci sequence in architecture</a:t>
            </a:r>
          </a:p>
        </p:txBody>
      </p:sp>
      <p:pic>
        <p:nvPicPr>
          <p:cNvPr id="6" name="Picture 5">
            <a:extLst>
              <a:ext uri="{FF2B5EF4-FFF2-40B4-BE49-F238E27FC236}">
                <a16:creationId xmlns:a16="http://schemas.microsoft.com/office/drawing/2014/main" id="{6B45758C-0AAC-4DC3-B014-986177DC61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1565" y="1166459"/>
            <a:ext cx="6228522" cy="4194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010A2DBE-A144-485E-804D-0FE463756B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835" y="3429000"/>
            <a:ext cx="5075582" cy="2643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5497912B-4A88-4374-8C88-A5FD8F1BD15D}"/>
              </a:ext>
            </a:extLst>
          </p:cNvPr>
          <p:cNvSpPr/>
          <p:nvPr/>
        </p:nvSpPr>
        <p:spPr>
          <a:xfrm>
            <a:off x="344557" y="1586590"/>
            <a:ext cx="5247860" cy="1077218"/>
          </a:xfrm>
          <a:prstGeom prst="rect">
            <a:avLst/>
          </a:prstGeom>
        </p:spPr>
        <p:txBody>
          <a:bodyPr wrap="square">
            <a:spAutoFit/>
          </a:bodyPr>
          <a:lstStyle/>
          <a:p>
            <a:r>
              <a:rPr lang="en-US" sz="1600" dirty="0">
                <a:solidFill>
                  <a:srgbClr val="303030"/>
                </a:solidFill>
              </a:rPr>
              <a:t>Antiquity already studied this proportion given by the Golden ratio and applied it in their constructions and artistic works, as it was said that it has the characteristic of being naturally pleasing to the human eye. </a:t>
            </a:r>
          </a:p>
        </p:txBody>
      </p:sp>
    </p:spTree>
    <p:extLst>
      <p:ext uri="{BB962C8B-B14F-4D97-AF65-F5344CB8AC3E}">
        <p14:creationId xmlns:p14="http://schemas.microsoft.com/office/powerpoint/2010/main" val="397918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C19B5D-2B85-4EAA-A623-AD58697EA764}"/>
              </a:ext>
            </a:extLst>
          </p:cNvPr>
          <p:cNvSpPr>
            <a:spLocks noGrp="1"/>
          </p:cNvSpPr>
          <p:nvPr>
            <p:ph type="title"/>
          </p:nvPr>
        </p:nvSpPr>
        <p:spPr>
          <a:xfrm>
            <a:off x="92765" y="-47830"/>
            <a:ext cx="11979965" cy="789180"/>
          </a:xfrm>
        </p:spPr>
        <p:txBody>
          <a:bodyPr>
            <a:normAutofit/>
          </a:bodyPr>
          <a:lstStyle/>
          <a:p>
            <a:pPr algn="ctr"/>
            <a:r>
              <a:rPr lang="en-US" sz="3200" dirty="0">
                <a:latin typeface="+mn-lt"/>
              </a:rPr>
              <a:t>Fibonacci sequence in architecture</a:t>
            </a:r>
          </a:p>
        </p:txBody>
      </p:sp>
      <p:pic>
        <p:nvPicPr>
          <p:cNvPr id="9" name="Picture 8">
            <a:extLst>
              <a:ext uri="{FF2B5EF4-FFF2-40B4-BE49-F238E27FC236}">
                <a16:creationId xmlns:a16="http://schemas.microsoft.com/office/drawing/2014/main" id="{B4E205FF-7164-4AEA-B5CC-D8FD45A837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582" y="3104562"/>
            <a:ext cx="5440938" cy="33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AE562B5B-3C65-4FB0-AE72-93EB70C79A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1288" y="988727"/>
            <a:ext cx="5367130" cy="4025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43F3590F-835C-4915-826B-DB87DDB5BF0B}"/>
              </a:ext>
            </a:extLst>
          </p:cNvPr>
          <p:cNvSpPr/>
          <p:nvPr/>
        </p:nvSpPr>
        <p:spPr>
          <a:xfrm>
            <a:off x="467599" y="780335"/>
            <a:ext cx="5380382" cy="2062103"/>
          </a:xfrm>
          <a:prstGeom prst="rect">
            <a:avLst/>
          </a:prstGeom>
        </p:spPr>
        <p:txBody>
          <a:bodyPr wrap="square">
            <a:spAutoFit/>
          </a:bodyPr>
          <a:lstStyle/>
          <a:p>
            <a:r>
              <a:rPr lang="en-US" sz="1600" dirty="0">
                <a:solidFill>
                  <a:srgbClr val="303030"/>
                </a:solidFill>
              </a:rPr>
              <a:t>Therefore, it can be verified in several architectural works such as the Parthenon, in which the width and height of the facade follow the golden proportion; in the Egyptian Pyramids, in which each block is 1.618 times larger than the block on the level immediately above, and in some of them the inner chambers are 1,618 times as long as they are wide; and even at the Taj Mahal, which some theorists link its design to the proportion of Golden ratio.</a:t>
            </a:r>
          </a:p>
        </p:txBody>
      </p:sp>
    </p:spTree>
    <p:extLst>
      <p:ext uri="{BB962C8B-B14F-4D97-AF65-F5344CB8AC3E}">
        <p14:creationId xmlns:p14="http://schemas.microsoft.com/office/powerpoint/2010/main" val="2550389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2358" y="4220567"/>
            <a:ext cx="4638356" cy="2031325"/>
          </a:xfrm>
          <a:prstGeom prst="rect">
            <a:avLst/>
          </a:prstGeom>
        </p:spPr>
        <p:txBody>
          <a:bodyPr wrap="square">
            <a:spAutoFit/>
          </a:bodyPr>
          <a:lstStyle/>
          <a:p>
            <a:r>
              <a:rPr lang="en-US" dirty="0"/>
              <a:t>Fibonacci believed that calculation was an art form; to him, it was a “marvelous” thing of beauty. He considered the art of calculation with Hindu-Arabic numerals to be appealing because their use facilitates the creation of harmonious, orderly, proportionate dimensions.</a:t>
            </a:r>
          </a:p>
        </p:txBody>
      </p:sp>
      <p:sp>
        <p:nvSpPr>
          <p:cNvPr id="3" name="Rectangle 2"/>
          <p:cNvSpPr/>
          <p:nvPr/>
        </p:nvSpPr>
        <p:spPr>
          <a:xfrm>
            <a:off x="553452" y="822549"/>
            <a:ext cx="6096000" cy="1569660"/>
          </a:xfrm>
          <a:prstGeom prst="rect">
            <a:avLst/>
          </a:prstGeom>
        </p:spPr>
        <p:txBody>
          <a:bodyPr>
            <a:spAutoFit/>
          </a:bodyPr>
          <a:lstStyle/>
          <a:p>
            <a:r>
              <a:rPr lang="en-US" sz="1600" dirty="0">
                <a:solidFill>
                  <a:srgbClr val="1C1D1D"/>
                </a:solidFill>
              </a:rPr>
              <a:t>The </a:t>
            </a:r>
            <a:r>
              <a:rPr lang="en-US" sz="1600" b="1" dirty="0">
                <a:solidFill>
                  <a:srgbClr val="1C1D1D"/>
                </a:solidFill>
              </a:rPr>
              <a:t>golden section</a:t>
            </a:r>
            <a:r>
              <a:rPr lang="en-US" sz="1600" dirty="0">
                <a:solidFill>
                  <a:srgbClr val="1C1D1D"/>
                </a:solidFill>
              </a:rPr>
              <a:t> and the </a:t>
            </a:r>
            <a:r>
              <a:rPr lang="en-US" sz="1600" b="1" dirty="0">
                <a:solidFill>
                  <a:srgbClr val="1C1D1D"/>
                </a:solidFill>
              </a:rPr>
              <a:t>Fibonacci numbers</a:t>
            </a:r>
            <a:r>
              <a:rPr lang="en-US" sz="1600" dirty="0">
                <a:solidFill>
                  <a:srgbClr val="1C1D1D"/>
                </a:solidFill>
              </a:rPr>
              <a:t> have impressed great minds and </a:t>
            </a:r>
            <a:r>
              <a:rPr lang="en-US" sz="1600" b="1" dirty="0">
                <a:solidFill>
                  <a:srgbClr val="1C1D1D"/>
                </a:solidFill>
              </a:rPr>
              <a:t>gave us some of the most beautiful artworks we can enjoy today</a:t>
            </a:r>
            <a:r>
              <a:rPr lang="en-US" sz="1600" dirty="0">
                <a:solidFill>
                  <a:srgbClr val="1C1D1D"/>
                </a:solidFill>
              </a:rPr>
              <a:t>. It doesn’t matter if mostly we have approximations or adaptations of this mathematical properties, but since even nature prefers imperfection to solve his problems, the results of these researches are often astonishing. </a:t>
            </a:r>
            <a:endParaRPr lang="en-US" sz="1600" dirty="0"/>
          </a:p>
        </p:txBody>
      </p:sp>
      <p:sp>
        <p:nvSpPr>
          <p:cNvPr id="4" name="Rectangle 3"/>
          <p:cNvSpPr/>
          <p:nvPr/>
        </p:nvSpPr>
        <p:spPr>
          <a:xfrm>
            <a:off x="553453" y="2384084"/>
            <a:ext cx="6668906" cy="1323439"/>
          </a:xfrm>
          <a:prstGeom prst="rect">
            <a:avLst/>
          </a:prstGeom>
        </p:spPr>
        <p:txBody>
          <a:bodyPr wrap="square">
            <a:spAutoFit/>
          </a:bodyPr>
          <a:lstStyle/>
          <a:p>
            <a:r>
              <a:rPr lang="en-US" sz="1600" dirty="0">
                <a:solidFill>
                  <a:srgbClr val="1C1D1D"/>
                </a:solidFill>
              </a:rPr>
              <a:t>From </a:t>
            </a:r>
            <a:r>
              <a:rPr lang="en-US" sz="1600" b="1" dirty="0">
                <a:solidFill>
                  <a:srgbClr val="1C1D1D"/>
                </a:solidFill>
              </a:rPr>
              <a:t>Piet Mondrian</a:t>
            </a:r>
            <a:r>
              <a:rPr lang="en-US" sz="1600" dirty="0">
                <a:solidFill>
                  <a:srgbClr val="1C1D1D"/>
                </a:solidFill>
              </a:rPr>
              <a:t> to </a:t>
            </a:r>
            <a:r>
              <a:rPr lang="en-US" sz="1600" b="1" dirty="0">
                <a:solidFill>
                  <a:srgbClr val="1C1D1D"/>
                </a:solidFill>
              </a:rPr>
              <a:t>Jacques Villon</a:t>
            </a:r>
            <a:r>
              <a:rPr lang="en-US" sz="1600" dirty="0">
                <a:solidFill>
                  <a:srgbClr val="1C1D1D"/>
                </a:solidFill>
              </a:rPr>
              <a:t>, from </a:t>
            </a:r>
            <a:r>
              <a:rPr lang="en-US" sz="1600" b="1" dirty="0">
                <a:solidFill>
                  <a:srgbClr val="1C1D1D"/>
                </a:solidFill>
              </a:rPr>
              <a:t>le Corbusier</a:t>
            </a:r>
            <a:r>
              <a:rPr lang="en-US" sz="1600" dirty="0">
                <a:solidFill>
                  <a:srgbClr val="1C1D1D"/>
                </a:solidFill>
              </a:rPr>
              <a:t> to </a:t>
            </a:r>
            <a:r>
              <a:rPr lang="en-US" sz="1600" b="1" dirty="0">
                <a:solidFill>
                  <a:srgbClr val="1C1D1D"/>
                </a:solidFill>
              </a:rPr>
              <a:t>Mario </a:t>
            </a:r>
            <a:r>
              <a:rPr lang="en-US" sz="1600" b="1" dirty="0" err="1">
                <a:solidFill>
                  <a:srgbClr val="1C1D1D"/>
                </a:solidFill>
              </a:rPr>
              <a:t>Botta</a:t>
            </a:r>
            <a:r>
              <a:rPr lang="en-US" sz="1600" dirty="0">
                <a:solidFill>
                  <a:srgbClr val="1C1D1D"/>
                </a:solidFill>
              </a:rPr>
              <a:t>; countless artists have used the Fibonacci sequence in their art. These artworks provoked a growing interest for mathematical principles. The importance of math in art increased, becoming a must for some artists such as </a:t>
            </a:r>
            <a:r>
              <a:rPr lang="en-US" sz="1600" dirty="0">
                <a:hlinkClick r:id="rId2"/>
              </a:rPr>
              <a:t>Mario </a:t>
            </a:r>
            <a:r>
              <a:rPr lang="en-US" sz="1600" dirty="0" err="1">
                <a:hlinkClick r:id="rId2"/>
              </a:rPr>
              <a:t>Merz</a:t>
            </a:r>
            <a:r>
              <a:rPr lang="en-US" sz="1600" dirty="0">
                <a:solidFill>
                  <a:srgbClr val="1C1D1D"/>
                </a:solidFill>
              </a:rPr>
              <a:t>, whose works are mostly related to the Fibonacci numbers.</a:t>
            </a:r>
            <a:endParaRPr lang="en-US" sz="1600" dirty="0"/>
          </a:p>
        </p:txBody>
      </p:sp>
      <p:sp>
        <p:nvSpPr>
          <p:cNvPr id="6" name="Title 1">
            <a:extLst>
              <a:ext uri="{FF2B5EF4-FFF2-40B4-BE49-F238E27FC236}">
                <a16:creationId xmlns:a16="http://schemas.microsoft.com/office/drawing/2014/main" id="{98B6CB1C-E681-471E-848B-480B52C0A38F}"/>
              </a:ext>
            </a:extLst>
          </p:cNvPr>
          <p:cNvSpPr txBox="1">
            <a:spLocks/>
          </p:cNvSpPr>
          <p:nvPr/>
        </p:nvSpPr>
        <p:spPr>
          <a:xfrm>
            <a:off x="92765" y="58186"/>
            <a:ext cx="11979965" cy="7891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mn-lt"/>
              </a:rPr>
              <a:t>What kinds of artworks can we design using Fibonacci numbers?</a:t>
            </a:r>
          </a:p>
        </p:txBody>
      </p:sp>
      <p:pic>
        <p:nvPicPr>
          <p:cNvPr id="8" name="Picture 7">
            <a:extLst>
              <a:ext uri="{FF2B5EF4-FFF2-40B4-BE49-F238E27FC236}">
                <a16:creationId xmlns:a16="http://schemas.microsoft.com/office/drawing/2014/main" id="{664CF8C4-2996-4C51-AB28-BD4FF0575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506" y="3759108"/>
            <a:ext cx="4254024" cy="2970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279752DD-8460-4E3F-9722-D74675DE6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5278" y="996983"/>
            <a:ext cx="4492516" cy="270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234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C62C0A-CDB6-41D4-A840-4B9E8B65AA93}"/>
              </a:ext>
            </a:extLst>
          </p:cNvPr>
          <p:cNvSpPr/>
          <p:nvPr/>
        </p:nvSpPr>
        <p:spPr>
          <a:xfrm>
            <a:off x="670485" y="697436"/>
            <a:ext cx="6700551" cy="2031325"/>
          </a:xfrm>
          <a:prstGeom prst="rect">
            <a:avLst/>
          </a:prstGeom>
        </p:spPr>
        <p:txBody>
          <a:bodyPr wrap="square">
            <a:spAutoFit/>
          </a:bodyPr>
          <a:lstStyle/>
          <a:p>
            <a:r>
              <a:rPr lang="en-US" dirty="0"/>
              <a:t>How is Fibonacci numbers used in art?</a:t>
            </a:r>
          </a:p>
          <a:p>
            <a:endParaRPr lang="en-US" dirty="0"/>
          </a:p>
          <a:p>
            <a:r>
              <a:rPr lang="en-US" dirty="0"/>
              <a:t>Artists recognized that the Fibonacci Spiral is an expression of an aesthetically pleasing principle – the Rule of Thirds. This is used in the composition of a picture; by balancing the features of the image by thirds, rather than strictly </a:t>
            </a:r>
            <a:r>
              <a:rPr lang="en-US" dirty="0" err="1"/>
              <a:t>centring</a:t>
            </a:r>
            <a:r>
              <a:rPr lang="en-US" dirty="0"/>
              <a:t> them, a more pleasing flow to the picture is achieved.</a:t>
            </a:r>
          </a:p>
        </p:txBody>
      </p:sp>
      <p:pic>
        <p:nvPicPr>
          <p:cNvPr id="14" name="Picture 13">
            <a:extLst>
              <a:ext uri="{FF2B5EF4-FFF2-40B4-BE49-F238E27FC236}">
                <a16:creationId xmlns:a16="http://schemas.microsoft.com/office/drawing/2014/main" id="{F50BE34A-657D-4A0C-91A9-6D57EE8E7F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392" t="17458" r="12781" b="16692"/>
          <a:stretch/>
        </p:blipFill>
        <p:spPr>
          <a:xfrm>
            <a:off x="806802" y="2850496"/>
            <a:ext cx="5156676" cy="3519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45F3AAF-DD7D-445F-B6F8-CEC9096BB1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436" t="4910"/>
          <a:stretch/>
        </p:blipFill>
        <p:spPr>
          <a:xfrm>
            <a:off x="7371036" y="930116"/>
            <a:ext cx="4260321" cy="5415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A1B72B4A-8817-4972-9D4F-F8218AB2998A}"/>
              </a:ext>
            </a:extLst>
          </p:cNvPr>
          <p:cNvSpPr/>
          <p:nvPr/>
        </p:nvSpPr>
        <p:spPr>
          <a:xfrm>
            <a:off x="0" y="0"/>
            <a:ext cx="12192000" cy="584775"/>
          </a:xfrm>
          <a:prstGeom prst="rect">
            <a:avLst/>
          </a:prstGeom>
        </p:spPr>
        <p:txBody>
          <a:bodyPr wrap="square">
            <a:spAutoFit/>
          </a:bodyPr>
          <a:lstStyle/>
          <a:p>
            <a:pPr algn="ctr"/>
            <a:r>
              <a:rPr lang="en-US" sz="3200" dirty="0"/>
              <a:t>Fibonacci in art</a:t>
            </a:r>
          </a:p>
        </p:txBody>
      </p:sp>
    </p:spTree>
    <p:extLst>
      <p:ext uri="{BB962C8B-B14F-4D97-AF65-F5344CB8AC3E}">
        <p14:creationId xmlns:p14="http://schemas.microsoft.com/office/powerpoint/2010/main" val="105533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2220E5-0743-4EE5-8CC9-7FD3EF5CE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7168" y="3558831"/>
            <a:ext cx="4564531" cy="3187148"/>
          </a:xfrm>
          <a:prstGeom prst="rect">
            <a:avLst/>
          </a:prstGeom>
        </p:spPr>
      </p:pic>
      <p:pic>
        <p:nvPicPr>
          <p:cNvPr id="12" name="Picture 11">
            <a:extLst>
              <a:ext uri="{FF2B5EF4-FFF2-40B4-BE49-F238E27FC236}">
                <a16:creationId xmlns:a16="http://schemas.microsoft.com/office/drawing/2014/main" id="{73C1B766-36BD-41C8-B90C-A4E221E049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503" y="571210"/>
            <a:ext cx="2743200" cy="2727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B8BBC991-6F5C-427A-962F-0D051F82EC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4049" y="715617"/>
            <a:ext cx="2397650" cy="246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D9B70AC8-B694-4C23-963C-4099152786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4392" y="715617"/>
            <a:ext cx="3864523" cy="5758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968AF1C6-F508-4848-8AC5-E3945FD47BDF}"/>
              </a:ext>
            </a:extLst>
          </p:cNvPr>
          <p:cNvSpPr/>
          <p:nvPr/>
        </p:nvSpPr>
        <p:spPr>
          <a:xfrm>
            <a:off x="0" y="0"/>
            <a:ext cx="12192000" cy="584775"/>
          </a:xfrm>
          <a:prstGeom prst="rect">
            <a:avLst/>
          </a:prstGeom>
        </p:spPr>
        <p:txBody>
          <a:bodyPr wrap="square">
            <a:spAutoFit/>
          </a:bodyPr>
          <a:lstStyle/>
          <a:p>
            <a:pPr algn="ctr"/>
            <a:r>
              <a:rPr lang="en-US" sz="3200" dirty="0"/>
              <a:t>Fibonacci in art</a:t>
            </a:r>
          </a:p>
        </p:txBody>
      </p:sp>
    </p:spTree>
    <p:extLst>
      <p:ext uri="{BB962C8B-B14F-4D97-AF65-F5344CB8AC3E}">
        <p14:creationId xmlns:p14="http://schemas.microsoft.com/office/powerpoint/2010/main" val="181119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028" y="18255"/>
            <a:ext cx="10515600" cy="1325563"/>
          </a:xfrm>
        </p:spPr>
        <p:txBody>
          <a:bodyPr/>
          <a:lstStyle/>
          <a:p>
            <a:br>
              <a:rPr lang="en-US" dirty="0"/>
            </a:br>
            <a:endParaRPr lang="en-US" dirty="0"/>
          </a:p>
        </p:txBody>
      </p:sp>
      <p:pic>
        <p:nvPicPr>
          <p:cNvPr id="9" name="Picture 8">
            <a:extLst>
              <a:ext uri="{FF2B5EF4-FFF2-40B4-BE49-F238E27FC236}">
                <a16:creationId xmlns:a16="http://schemas.microsoft.com/office/drawing/2014/main" id="{98AF6FB2-92C5-4FC6-8B26-214E29E32C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656" y="3841341"/>
            <a:ext cx="1863509" cy="2697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EA71403B-0D5D-49C5-9E36-AB4E0AE85B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3308" y="571695"/>
            <a:ext cx="3567376" cy="178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610F8E0A-B25D-4B2D-A3F6-3E61B18B8A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4614" y="603030"/>
            <a:ext cx="2251479" cy="2880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6BAD4BB6-F90E-4093-ADCE-77C8301AFB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656" y="286345"/>
            <a:ext cx="3419317" cy="3419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2FD0617-2FF8-4AB8-A0ED-73BFD259B6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3931" y="3651082"/>
            <a:ext cx="4320209" cy="2880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47CCF9C6-EE60-49FF-A880-BE5D2FA4439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790" t="9931" r="10642" b="9931"/>
          <a:stretch/>
        </p:blipFill>
        <p:spPr>
          <a:xfrm>
            <a:off x="8063308" y="2685612"/>
            <a:ext cx="3076948" cy="3928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1924F596-E3AD-45A2-916E-2207AB1BEC74}"/>
              </a:ext>
            </a:extLst>
          </p:cNvPr>
          <p:cNvSpPr/>
          <p:nvPr/>
        </p:nvSpPr>
        <p:spPr>
          <a:xfrm>
            <a:off x="0" y="0"/>
            <a:ext cx="12192000" cy="584775"/>
          </a:xfrm>
          <a:prstGeom prst="rect">
            <a:avLst/>
          </a:prstGeom>
        </p:spPr>
        <p:txBody>
          <a:bodyPr wrap="square">
            <a:spAutoFit/>
          </a:bodyPr>
          <a:lstStyle/>
          <a:p>
            <a:pPr algn="ctr"/>
            <a:r>
              <a:rPr lang="en-US" sz="3200" dirty="0"/>
              <a:t>Fibonacci in art</a:t>
            </a:r>
          </a:p>
        </p:txBody>
      </p:sp>
    </p:spTree>
    <p:extLst>
      <p:ext uri="{BB962C8B-B14F-4D97-AF65-F5344CB8AC3E}">
        <p14:creationId xmlns:p14="http://schemas.microsoft.com/office/powerpoint/2010/main" val="50845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77009" y="897431"/>
            <a:ext cx="9177131" cy="5247804"/>
          </a:xfrm>
          <a:prstGeom prst="rect">
            <a:avLst/>
          </a:prstGeom>
        </p:spPr>
      </p:pic>
      <p:sp>
        <p:nvSpPr>
          <p:cNvPr id="3" name="Rectangle 2">
            <a:extLst>
              <a:ext uri="{FF2B5EF4-FFF2-40B4-BE49-F238E27FC236}">
                <a16:creationId xmlns:a16="http://schemas.microsoft.com/office/drawing/2014/main" id="{F2C908F9-1B28-4F61-993B-1F9A11036AB5}"/>
              </a:ext>
            </a:extLst>
          </p:cNvPr>
          <p:cNvSpPr/>
          <p:nvPr/>
        </p:nvSpPr>
        <p:spPr>
          <a:xfrm>
            <a:off x="1540543" y="712611"/>
            <a:ext cx="6621685" cy="369332"/>
          </a:xfrm>
          <a:prstGeom prst="rect">
            <a:avLst/>
          </a:prstGeom>
        </p:spPr>
        <p:txBody>
          <a:bodyPr wrap="none">
            <a:spAutoFit/>
          </a:bodyPr>
          <a:lstStyle/>
          <a:p>
            <a:r>
              <a:rPr lang="en-US" i="1" u="sng" dirty="0"/>
              <a:t>Pet </a:t>
            </a:r>
            <a:r>
              <a:rPr lang="en-US" i="1" u="sng" dirty="0" err="1"/>
              <a:t>Mondarian</a:t>
            </a:r>
            <a:r>
              <a:rPr lang="en-US" i="1" u="sng" dirty="0"/>
              <a:t> </a:t>
            </a:r>
            <a:r>
              <a:rPr lang="en-US" dirty="0"/>
              <a:t>often used the golden ratio to compose his paintings. </a:t>
            </a:r>
          </a:p>
        </p:txBody>
      </p:sp>
      <p:sp>
        <p:nvSpPr>
          <p:cNvPr id="4" name="Rectangle 3">
            <a:extLst>
              <a:ext uri="{FF2B5EF4-FFF2-40B4-BE49-F238E27FC236}">
                <a16:creationId xmlns:a16="http://schemas.microsoft.com/office/drawing/2014/main" id="{DDB79897-2B50-4A8B-B960-4CE178B8C197}"/>
              </a:ext>
            </a:extLst>
          </p:cNvPr>
          <p:cNvSpPr/>
          <p:nvPr/>
        </p:nvSpPr>
        <p:spPr>
          <a:xfrm>
            <a:off x="0" y="6092687"/>
            <a:ext cx="12192000" cy="369332"/>
          </a:xfrm>
          <a:prstGeom prst="rect">
            <a:avLst/>
          </a:prstGeom>
        </p:spPr>
        <p:txBody>
          <a:bodyPr wrap="square">
            <a:spAutoFit/>
          </a:bodyPr>
          <a:lstStyle/>
          <a:p>
            <a:pPr algn="ctr"/>
            <a:r>
              <a:rPr lang="en-US" dirty="0"/>
              <a:t>There are a lot of designs inspired by </a:t>
            </a:r>
            <a:r>
              <a:rPr lang="en-US" dirty="0" err="1"/>
              <a:t>Mondarian</a:t>
            </a:r>
            <a:r>
              <a:rPr lang="en-US" dirty="0"/>
              <a:t> paintings</a:t>
            </a:r>
          </a:p>
        </p:txBody>
      </p:sp>
      <p:sp>
        <p:nvSpPr>
          <p:cNvPr id="5" name="Rectangle 4">
            <a:extLst>
              <a:ext uri="{FF2B5EF4-FFF2-40B4-BE49-F238E27FC236}">
                <a16:creationId xmlns:a16="http://schemas.microsoft.com/office/drawing/2014/main" id="{3078E3A5-54AE-47D8-9F0D-531EB6C07165}"/>
              </a:ext>
            </a:extLst>
          </p:cNvPr>
          <p:cNvSpPr/>
          <p:nvPr/>
        </p:nvSpPr>
        <p:spPr>
          <a:xfrm>
            <a:off x="0" y="0"/>
            <a:ext cx="12192000" cy="584775"/>
          </a:xfrm>
          <a:prstGeom prst="rect">
            <a:avLst/>
          </a:prstGeom>
        </p:spPr>
        <p:txBody>
          <a:bodyPr wrap="square">
            <a:spAutoFit/>
          </a:bodyPr>
          <a:lstStyle/>
          <a:p>
            <a:pPr algn="ctr"/>
            <a:r>
              <a:rPr lang="en-US" sz="3200" dirty="0"/>
              <a:t>Fibonacci in art</a:t>
            </a:r>
          </a:p>
        </p:txBody>
      </p:sp>
    </p:spTree>
    <p:extLst>
      <p:ext uri="{BB962C8B-B14F-4D97-AF65-F5344CB8AC3E}">
        <p14:creationId xmlns:p14="http://schemas.microsoft.com/office/powerpoint/2010/main" val="266027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83" y="541420"/>
            <a:ext cx="9512969" cy="5945606"/>
          </a:xfrm>
          <a:prstGeom prst="rect">
            <a:avLst/>
          </a:prstGeom>
        </p:spPr>
      </p:pic>
      <p:sp>
        <p:nvSpPr>
          <p:cNvPr id="3" name="Rectangle 2">
            <a:extLst>
              <a:ext uri="{FF2B5EF4-FFF2-40B4-BE49-F238E27FC236}">
                <a16:creationId xmlns:a16="http://schemas.microsoft.com/office/drawing/2014/main" id="{39A37A9C-B3E7-4EE8-8C46-56010AA3C07B}"/>
              </a:ext>
            </a:extLst>
          </p:cNvPr>
          <p:cNvSpPr/>
          <p:nvPr/>
        </p:nvSpPr>
        <p:spPr>
          <a:xfrm>
            <a:off x="0" y="0"/>
            <a:ext cx="12192000" cy="584775"/>
          </a:xfrm>
          <a:prstGeom prst="rect">
            <a:avLst/>
          </a:prstGeom>
        </p:spPr>
        <p:txBody>
          <a:bodyPr wrap="square">
            <a:spAutoFit/>
          </a:bodyPr>
          <a:lstStyle/>
          <a:p>
            <a:pPr algn="ctr"/>
            <a:r>
              <a:rPr lang="en-US" sz="3200" dirty="0"/>
              <a:t>Fibonacci in art</a:t>
            </a:r>
          </a:p>
        </p:txBody>
      </p:sp>
    </p:spTree>
    <p:extLst>
      <p:ext uri="{BB962C8B-B14F-4D97-AF65-F5344CB8AC3E}">
        <p14:creationId xmlns:p14="http://schemas.microsoft.com/office/powerpoint/2010/main" val="102619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42FE7-7998-4C31-B77A-A60B23FA4E46}"/>
              </a:ext>
            </a:extLst>
          </p:cNvPr>
          <p:cNvSpPr/>
          <p:nvPr/>
        </p:nvSpPr>
        <p:spPr>
          <a:xfrm>
            <a:off x="0" y="137348"/>
            <a:ext cx="12192000" cy="584775"/>
          </a:xfrm>
          <a:prstGeom prst="rect">
            <a:avLst/>
          </a:prstGeom>
        </p:spPr>
        <p:txBody>
          <a:bodyPr wrap="square">
            <a:spAutoFit/>
          </a:bodyPr>
          <a:lstStyle/>
          <a:p>
            <a:pPr algn="ctr"/>
            <a:r>
              <a:rPr lang="en-US" sz="3200" b="1" dirty="0">
                <a:solidFill>
                  <a:srgbClr val="1A1414"/>
                </a:solidFill>
              </a:rPr>
              <a:t>How to Use the Golden Ratio in Photography Composition?</a:t>
            </a:r>
            <a:endParaRPr lang="en-US" sz="3200" b="1" i="0" dirty="0">
              <a:solidFill>
                <a:srgbClr val="1A1414"/>
              </a:solidFill>
              <a:effectLst/>
            </a:endParaRPr>
          </a:p>
        </p:txBody>
      </p:sp>
      <p:sp>
        <p:nvSpPr>
          <p:cNvPr id="3" name="Rectangle 2">
            <a:extLst>
              <a:ext uri="{FF2B5EF4-FFF2-40B4-BE49-F238E27FC236}">
                <a16:creationId xmlns:a16="http://schemas.microsoft.com/office/drawing/2014/main" id="{CF2307FE-1129-4A41-B080-D8E1A70B85ED}"/>
              </a:ext>
            </a:extLst>
          </p:cNvPr>
          <p:cNvSpPr/>
          <p:nvPr/>
        </p:nvSpPr>
        <p:spPr>
          <a:xfrm>
            <a:off x="384313" y="995281"/>
            <a:ext cx="6096000" cy="584775"/>
          </a:xfrm>
          <a:prstGeom prst="rect">
            <a:avLst/>
          </a:prstGeom>
        </p:spPr>
        <p:txBody>
          <a:bodyPr>
            <a:spAutoFit/>
          </a:bodyPr>
          <a:lstStyle/>
          <a:p>
            <a:r>
              <a:rPr lang="en-US" sz="1600" dirty="0">
                <a:solidFill>
                  <a:srgbClr val="1A1414"/>
                </a:solidFill>
                <a:latin typeface="EB Garamond"/>
              </a:rPr>
              <a:t>By using the golden ratio, you can create a photo that is more pleasing to the eye in a natural way.</a:t>
            </a:r>
            <a:endParaRPr lang="en-US" sz="1600" dirty="0"/>
          </a:p>
        </p:txBody>
      </p:sp>
      <p:sp>
        <p:nvSpPr>
          <p:cNvPr id="4" name="Rectangle 3">
            <a:extLst>
              <a:ext uri="{FF2B5EF4-FFF2-40B4-BE49-F238E27FC236}">
                <a16:creationId xmlns:a16="http://schemas.microsoft.com/office/drawing/2014/main" id="{D9AF6C95-1D09-40A2-B30B-9C3486BD6863}"/>
              </a:ext>
            </a:extLst>
          </p:cNvPr>
          <p:cNvSpPr/>
          <p:nvPr/>
        </p:nvSpPr>
        <p:spPr>
          <a:xfrm>
            <a:off x="384313" y="1681898"/>
            <a:ext cx="6096000" cy="584775"/>
          </a:xfrm>
          <a:prstGeom prst="rect">
            <a:avLst/>
          </a:prstGeom>
        </p:spPr>
        <p:txBody>
          <a:bodyPr>
            <a:spAutoFit/>
          </a:bodyPr>
          <a:lstStyle/>
          <a:p>
            <a:r>
              <a:rPr lang="en-US" sz="1600" dirty="0">
                <a:solidFill>
                  <a:srgbClr val="1A1414"/>
                </a:solidFill>
                <a:latin typeface="EB Garamond"/>
              </a:rPr>
              <a:t>It helps to lead the viewer through the entire photo. The composition will be more pleasing and balanced.</a:t>
            </a:r>
          </a:p>
        </p:txBody>
      </p:sp>
      <p:sp>
        <p:nvSpPr>
          <p:cNvPr id="9" name="Rectangle 8">
            <a:extLst>
              <a:ext uri="{FF2B5EF4-FFF2-40B4-BE49-F238E27FC236}">
                <a16:creationId xmlns:a16="http://schemas.microsoft.com/office/drawing/2014/main" id="{4412256D-BC65-4A41-8A3A-0592469BD72A}"/>
              </a:ext>
            </a:extLst>
          </p:cNvPr>
          <p:cNvSpPr/>
          <p:nvPr/>
        </p:nvSpPr>
        <p:spPr>
          <a:xfrm>
            <a:off x="384313" y="2335721"/>
            <a:ext cx="6096000" cy="584775"/>
          </a:xfrm>
          <a:prstGeom prst="rect">
            <a:avLst/>
          </a:prstGeom>
        </p:spPr>
        <p:txBody>
          <a:bodyPr wrap="square">
            <a:spAutoFit/>
          </a:bodyPr>
          <a:lstStyle/>
          <a:p>
            <a:r>
              <a:rPr lang="en-US" sz="1600" dirty="0">
                <a:solidFill>
                  <a:srgbClr val="1A1414"/>
                </a:solidFill>
                <a:latin typeface="EB Garamond"/>
              </a:rPr>
              <a:t>Following the sequence of Fibonacci numbers can create an aesthetically pleasing art composition.</a:t>
            </a:r>
          </a:p>
        </p:txBody>
      </p:sp>
      <p:sp>
        <p:nvSpPr>
          <p:cNvPr id="10" name="Rectangle 9">
            <a:extLst>
              <a:ext uri="{FF2B5EF4-FFF2-40B4-BE49-F238E27FC236}">
                <a16:creationId xmlns:a16="http://schemas.microsoft.com/office/drawing/2014/main" id="{16057332-6564-4129-8F6D-5080E6EDB0E1}"/>
              </a:ext>
            </a:extLst>
          </p:cNvPr>
          <p:cNvSpPr/>
          <p:nvPr/>
        </p:nvSpPr>
        <p:spPr>
          <a:xfrm>
            <a:off x="384313" y="2989544"/>
            <a:ext cx="6096000" cy="1077218"/>
          </a:xfrm>
          <a:prstGeom prst="rect">
            <a:avLst/>
          </a:prstGeom>
        </p:spPr>
        <p:txBody>
          <a:bodyPr>
            <a:spAutoFit/>
          </a:bodyPr>
          <a:lstStyle/>
          <a:p>
            <a:r>
              <a:rPr lang="en-US" sz="1600" dirty="0">
                <a:solidFill>
                  <a:srgbClr val="1A1414"/>
                </a:solidFill>
                <a:latin typeface="EB Garamond"/>
              </a:rPr>
              <a:t>Even if you dislike </a:t>
            </a:r>
            <a:r>
              <a:rPr lang="en-US" sz="1600" dirty="0" err="1">
                <a:solidFill>
                  <a:srgbClr val="1A1414"/>
                </a:solidFill>
                <a:latin typeface="EB Garamond"/>
              </a:rPr>
              <a:t>maths</a:t>
            </a:r>
            <a:r>
              <a:rPr lang="en-US" sz="1600" dirty="0">
                <a:solidFill>
                  <a:srgbClr val="1A1414"/>
                </a:solidFill>
                <a:latin typeface="EB Garamond"/>
              </a:rPr>
              <a:t>, this concept can change your composition from good to excellent.</a:t>
            </a:r>
          </a:p>
          <a:p>
            <a:r>
              <a:rPr lang="en-US" sz="1600" dirty="0">
                <a:solidFill>
                  <a:srgbClr val="1A1414"/>
                </a:solidFill>
                <a:latin typeface="EB Garamond"/>
              </a:rPr>
              <a:t>There are several ways to use the golden ratio. The Phi Grid and the Fibonacci Spiral are the most common ones applied in photography.</a:t>
            </a:r>
          </a:p>
        </p:txBody>
      </p:sp>
      <p:sp>
        <p:nvSpPr>
          <p:cNvPr id="11" name="Rectangle 10">
            <a:extLst>
              <a:ext uri="{FF2B5EF4-FFF2-40B4-BE49-F238E27FC236}">
                <a16:creationId xmlns:a16="http://schemas.microsoft.com/office/drawing/2014/main" id="{1247890D-4481-4C32-A965-A91179C664E2}"/>
              </a:ext>
            </a:extLst>
          </p:cNvPr>
          <p:cNvSpPr/>
          <p:nvPr/>
        </p:nvSpPr>
        <p:spPr>
          <a:xfrm>
            <a:off x="295159" y="4298469"/>
            <a:ext cx="6096000" cy="1107996"/>
          </a:xfrm>
          <a:prstGeom prst="rect">
            <a:avLst/>
          </a:prstGeom>
        </p:spPr>
        <p:txBody>
          <a:bodyPr>
            <a:spAutoFit/>
          </a:bodyPr>
          <a:lstStyle/>
          <a:p>
            <a:r>
              <a:rPr lang="en-US" sz="1600" i="1" u="sng" dirty="0">
                <a:solidFill>
                  <a:srgbClr val="1A1414"/>
                </a:solidFill>
                <a:latin typeface="EB Garamond"/>
              </a:rPr>
              <a:t>The Phi Grid </a:t>
            </a:r>
            <a:r>
              <a:rPr lang="en-US" sz="1600" dirty="0">
                <a:solidFill>
                  <a:srgbClr val="1A1414"/>
                </a:solidFill>
                <a:latin typeface="EB Garamond"/>
              </a:rPr>
              <a:t>is another way of considering proportion in photography. It looks like the Rule of Thirds, but you are not dividing the frame into equal thirds. The grid consists of a 1:0.618:1 ratio instead of the usual 1:1:1. The </a:t>
            </a:r>
            <a:r>
              <a:rPr lang="en-US" sz="1600" dirty="0" err="1">
                <a:solidFill>
                  <a:srgbClr val="1A1414"/>
                </a:solidFill>
                <a:latin typeface="EB Garamond"/>
              </a:rPr>
              <a:t>centre</a:t>
            </a:r>
            <a:r>
              <a:rPr lang="en-US" sz="1600" dirty="0">
                <a:solidFill>
                  <a:srgbClr val="1A1414"/>
                </a:solidFill>
                <a:latin typeface="EB Garamond"/>
              </a:rPr>
              <a:t> lines are closer to each other.</a:t>
            </a:r>
          </a:p>
        </p:txBody>
      </p:sp>
      <p:pic>
        <p:nvPicPr>
          <p:cNvPr id="13" name="Picture 12">
            <a:extLst>
              <a:ext uri="{FF2B5EF4-FFF2-40B4-BE49-F238E27FC236}">
                <a16:creationId xmlns:a16="http://schemas.microsoft.com/office/drawing/2014/main" id="{379456CC-3C4F-42FA-913D-749113265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720" y="4202186"/>
            <a:ext cx="3014663" cy="2281497"/>
          </a:xfrm>
          <a:prstGeom prst="rect">
            <a:avLst/>
          </a:prstGeom>
        </p:spPr>
      </p:pic>
      <p:sp>
        <p:nvSpPr>
          <p:cNvPr id="14" name="Rectangle 13">
            <a:extLst>
              <a:ext uri="{FF2B5EF4-FFF2-40B4-BE49-F238E27FC236}">
                <a16:creationId xmlns:a16="http://schemas.microsoft.com/office/drawing/2014/main" id="{90B3F51E-F725-4501-8C1D-6555382EA9B6}"/>
              </a:ext>
            </a:extLst>
          </p:cNvPr>
          <p:cNvSpPr/>
          <p:nvPr/>
        </p:nvSpPr>
        <p:spPr>
          <a:xfrm>
            <a:off x="295159" y="5406465"/>
            <a:ext cx="6096000" cy="1077218"/>
          </a:xfrm>
          <a:prstGeom prst="rect">
            <a:avLst/>
          </a:prstGeom>
        </p:spPr>
        <p:txBody>
          <a:bodyPr>
            <a:spAutoFit/>
          </a:bodyPr>
          <a:lstStyle/>
          <a:p>
            <a:r>
              <a:rPr lang="en-US" sz="1600" dirty="0">
                <a:solidFill>
                  <a:srgbClr val="1A1414"/>
                </a:solidFill>
                <a:latin typeface="EB Garamond"/>
              </a:rPr>
              <a:t>Using this method means that your subject is located a bit more central.</a:t>
            </a:r>
          </a:p>
          <a:p>
            <a:r>
              <a:rPr lang="en-US" sz="1600" dirty="0">
                <a:solidFill>
                  <a:srgbClr val="1A1414"/>
                </a:solidFill>
                <a:latin typeface="EB Garamond"/>
              </a:rPr>
              <a:t>This way, your composition will be more unique and draw the viewer’s attention quickly to your subject.</a:t>
            </a:r>
          </a:p>
        </p:txBody>
      </p:sp>
      <p:pic>
        <p:nvPicPr>
          <p:cNvPr id="16" name="Picture 15">
            <a:extLst>
              <a:ext uri="{FF2B5EF4-FFF2-40B4-BE49-F238E27FC236}">
                <a16:creationId xmlns:a16="http://schemas.microsoft.com/office/drawing/2014/main" id="{37F7D2A7-CED8-4841-B8E7-9D9D461B1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313" y="1002800"/>
            <a:ext cx="4846325" cy="3158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109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397C5-11F0-462B-8FA6-38D41F0B95C9}"/>
              </a:ext>
            </a:extLst>
          </p:cNvPr>
          <p:cNvSpPr/>
          <p:nvPr/>
        </p:nvSpPr>
        <p:spPr>
          <a:xfrm>
            <a:off x="516835" y="1120676"/>
            <a:ext cx="6096000" cy="2308324"/>
          </a:xfrm>
          <a:prstGeom prst="rect">
            <a:avLst/>
          </a:prstGeom>
        </p:spPr>
        <p:txBody>
          <a:bodyPr>
            <a:spAutoFit/>
          </a:bodyPr>
          <a:lstStyle/>
          <a:p>
            <a:r>
              <a:rPr lang="en-US" dirty="0">
                <a:solidFill>
                  <a:srgbClr val="1A1414"/>
                </a:solidFill>
              </a:rPr>
              <a:t>How do you use the </a:t>
            </a:r>
            <a:r>
              <a:rPr lang="en-US" i="1" u="sng" dirty="0">
                <a:solidFill>
                  <a:srgbClr val="1A1414"/>
                </a:solidFill>
              </a:rPr>
              <a:t>Golden Ratio </a:t>
            </a:r>
            <a:r>
              <a:rPr lang="en-US" dirty="0">
                <a:solidFill>
                  <a:srgbClr val="1A1414"/>
                </a:solidFill>
              </a:rPr>
              <a:t>in photography?</a:t>
            </a:r>
          </a:p>
          <a:p>
            <a:endParaRPr lang="en-US" dirty="0">
              <a:solidFill>
                <a:srgbClr val="1A1414"/>
              </a:solidFill>
            </a:endParaRPr>
          </a:p>
          <a:p>
            <a:r>
              <a:rPr lang="en-US" dirty="0">
                <a:solidFill>
                  <a:srgbClr val="1A1414"/>
                </a:solidFill>
              </a:rPr>
              <a:t>You should place the area with the most details in the smallest box of the coil. This does not have to be in one of the corners. It can be anywhere in the frame. </a:t>
            </a:r>
          </a:p>
          <a:p>
            <a:r>
              <a:rPr lang="en-US" dirty="0">
                <a:solidFill>
                  <a:srgbClr val="1A1414"/>
                </a:solidFill>
              </a:rPr>
              <a:t>Try to position the rest of the subject within the curve too. </a:t>
            </a:r>
          </a:p>
          <a:p>
            <a:r>
              <a:rPr lang="en-US" dirty="0">
                <a:solidFill>
                  <a:srgbClr val="1A1414"/>
                </a:solidFill>
              </a:rPr>
              <a:t>This will lead the eye of the viewer through the image in a natural way.</a:t>
            </a:r>
            <a:endParaRPr lang="en-US" b="0" i="0" dirty="0">
              <a:solidFill>
                <a:srgbClr val="1A1414"/>
              </a:solidFill>
              <a:effectLst/>
            </a:endParaRPr>
          </a:p>
        </p:txBody>
      </p:sp>
      <p:sp>
        <p:nvSpPr>
          <p:cNvPr id="3" name="Rectangle 2">
            <a:extLst>
              <a:ext uri="{FF2B5EF4-FFF2-40B4-BE49-F238E27FC236}">
                <a16:creationId xmlns:a16="http://schemas.microsoft.com/office/drawing/2014/main" id="{DB86D15F-CEA7-4C20-95F9-ED787DB02026}"/>
              </a:ext>
            </a:extLst>
          </p:cNvPr>
          <p:cNvSpPr/>
          <p:nvPr/>
        </p:nvSpPr>
        <p:spPr>
          <a:xfrm>
            <a:off x="0" y="137348"/>
            <a:ext cx="12192000" cy="584775"/>
          </a:xfrm>
          <a:prstGeom prst="rect">
            <a:avLst/>
          </a:prstGeom>
        </p:spPr>
        <p:txBody>
          <a:bodyPr wrap="square">
            <a:spAutoFit/>
          </a:bodyPr>
          <a:lstStyle/>
          <a:p>
            <a:pPr algn="ctr"/>
            <a:r>
              <a:rPr lang="en-US" sz="3200" b="1" dirty="0">
                <a:solidFill>
                  <a:srgbClr val="1A1414"/>
                </a:solidFill>
              </a:rPr>
              <a:t>How to Use the Golden Ratio in Photography Composition?</a:t>
            </a:r>
            <a:endParaRPr lang="en-US" sz="3200" b="1" i="0" dirty="0">
              <a:solidFill>
                <a:srgbClr val="1A1414"/>
              </a:solidFill>
              <a:effectLst/>
            </a:endParaRPr>
          </a:p>
        </p:txBody>
      </p:sp>
      <p:pic>
        <p:nvPicPr>
          <p:cNvPr id="6" name="Picture 5">
            <a:extLst>
              <a:ext uri="{FF2B5EF4-FFF2-40B4-BE49-F238E27FC236}">
                <a16:creationId xmlns:a16="http://schemas.microsoft.com/office/drawing/2014/main" id="{B392F528-AD88-47B7-9BFF-863AE6FBAF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832035" y="864242"/>
            <a:ext cx="3340381" cy="5129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10F5C90-D115-4216-8DBA-6C117E990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427" y="3244563"/>
            <a:ext cx="4772233" cy="3178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658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C19404-2F0A-43B3-BE43-904C7B5E34C3}"/>
              </a:ext>
            </a:extLst>
          </p:cNvPr>
          <p:cNvSpPr txBox="1"/>
          <p:nvPr/>
        </p:nvSpPr>
        <p:spPr>
          <a:xfrm>
            <a:off x="2744953" y="65051"/>
            <a:ext cx="6727867" cy="707886"/>
          </a:xfrm>
          <a:prstGeom prst="rect">
            <a:avLst/>
          </a:prstGeom>
          <a:noFill/>
        </p:spPr>
        <p:txBody>
          <a:bodyPr wrap="none" rtlCol="0">
            <a:spAutoFit/>
          </a:bodyPr>
          <a:lstStyle/>
          <a:p>
            <a:r>
              <a:rPr lang="en-US" sz="4000" dirty="0"/>
              <a:t>The Fibonacci Art (golden ratio)</a:t>
            </a:r>
          </a:p>
        </p:txBody>
      </p:sp>
      <p:pic>
        <p:nvPicPr>
          <p:cNvPr id="3" name="Picture 2">
            <a:extLst>
              <a:ext uri="{FF2B5EF4-FFF2-40B4-BE49-F238E27FC236}">
                <a16:creationId xmlns:a16="http://schemas.microsoft.com/office/drawing/2014/main" id="{25447915-2F2F-47AA-AF41-1E6126EFF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592" y="926414"/>
            <a:ext cx="8716837" cy="5626786"/>
          </a:xfrm>
          <a:prstGeom prst="rect">
            <a:avLst/>
          </a:prstGeom>
        </p:spPr>
      </p:pic>
    </p:spTree>
    <p:extLst>
      <p:ext uri="{BB962C8B-B14F-4D97-AF65-F5344CB8AC3E}">
        <p14:creationId xmlns:p14="http://schemas.microsoft.com/office/powerpoint/2010/main" val="339651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7165" y="747247"/>
            <a:ext cx="9643298" cy="2031325"/>
          </a:xfrm>
          <a:prstGeom prst="rect">
            <a:avLst/>
          </a:prstGeom>
        </p:spPr>
        <p:txBody>
          <a:bodyPr wrap="square">
            <a:spAutoFit/>
          </a:bodyPr>
          <a:lstStyle/>
          <a:p>
            <a:r>
              <a:rPr lang="en-US" dirty="0"/>
              <a:t>In music, we can also find some other examples of using the golden ratio or the Fibonacci numbers. </a:t>
            </a:r>
            <a:r>
              <a:rPr lang="en-US" dirty="0" err="1"/>
              <a:t>Béla</a:t>
            </a:r>
            <a:r>
              <a:rPr lang="en-US" dirty="0"/>
              <a:t> </a:t>
            </a:r>
            <a:r>
              <a:rPr lang="en-US" dirty="0" err="1"/>
              <a:t>Bartók</a:t>
            </a:r>
            <a:r>
              <a:rPr lang="en-US" dirty="0"/>
              <a:t> probably used the sequence in his Music for Strings, Percussion and Celesta and other compositions, just as Erik Satie for his Trois </a:t>
            </a:r>
            <a:r>
              <a:rPr lang="en-US" dirty="0" err="1"/>
              <a:t>sonneries</a:t>
            </a:r>
            <a:r>
              <a:rPr lang="en-US" dirty="0"/>
              <a:t> de la </a:t>
            </a:r>
            <a:r>
              <a:rPr lang="en-US" dirty="0" err="1"/>
              <a:t>Rose+Croix</a:t>
            </a:r>
            <a:r>
              <a:rPr lang="en-US" dirty="0"/>
              <a:t>. Even Claude Debussy, the composer of Images and the famous Clair de Lune had divided the sections of his Nocturne n°1, also called “</a:t>
            </a:r>
            <a:r>
              <a:rPr lang="en-US" dirty="0" err="1"/>
              <a:t>Nuages</a:t>
            </a:r>
            <a:r>
              <a:rPr lang="en-US" dirty="0"/>
              <a:t>” by the Fibonacci Numbers.</a:t>
            </a:r>
          </a:p>
          <a:p>
            <a:br>
              <a:rPr lang="en-US" dirty="0"/>
            </a:b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28274" y="4771661"/>
            <a:ext cx="8081305" cy="975843"/>
          </a:xfrm>
          <a:prstGeom prst="rect">
            <a:avLst/>
          </a:prstGeom>
        </p:spPr>
      </p:pic>
      <p:sp>
        <p:nvSpPr>
          <p:cNvPr id="4" name="Rectangle 3"/>
          <p:cNvSpPr/>
          <p:nvPr/>
        </p:nvSpPr>
        <p:spPr>
          <a:xfrm>
            <a:off x="2848318" y="5787587"/>
            <a:ext cx="5960991" cy="646331"/>
          </a:xfrm>
          <a:prstGeom prst="rect">
            <a:avLst/>
          </a:prstGeom>
        </p:spPr>
        <p:txBody>
          <a:bodyPr wrap="none">
            <a:spAutoFit/>
          </a:bodyPr>
          <a:lstStyle/>
          <a:p>
            <a:r>
              <a:rPr lang="fr-FR" dirty="0">
                <a:hlinkClick r:id="rId3"/>
              </a:rPr>
              <a:t>Erik Satie - Sonneries de la </a:t>
            </a:r>
            <a:r>
              <a:rPr lang="fr-FR" dirty="0" err="1">
                <a:hlinkClick r:id="rId3"/>
              </a:rPr>
              <a:t>Rose+Croix</a:t>
            </a:r>
            <a:r>
              <a:rPr lang="fr-FR" dirty="0">
                <a:hlinkClick r:id="rId3"/>
              </a:rPr>
              <a:t> - 3. Air du Grand Prieur</a:t>
            </a:r>
            <a:endParaRPr lang="fr-FR" dirty="0"/>
          </a:p>
          <a:p>
            <a:endParaRPr lang="en-US" dirty="0"/>
          </a:p>
        </p:txBody>
      </p:sp>
      <p:pic>
        <p:nvPicPr>
          <p:cNvPr id="7" name="Picture 6">
            <a:extLst>
              <a:ext uri="{FF2B5EF4-FFF2-40B4-BE49-F238E27FC236}">
                <a16:creationId xmlns:a16="http://schemas.microsoft.com/office/drawing/2014/main" id="{B6B4B3FB-A126-4921-B3E5-47B7C2D23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300" y="2639534"/>
            <a:ext cx="3155761" cy="1893457"/>
          </a:xfrm>
          <a:prstGeom prst="rect">
            <a:avLst/>
          </a:prstGeom>
        </p:spPr>
      </p:pic>
      <p:pic>
        <p:nvPicPr>
          <p:cNvPr id="9" name="Picture 8">
            <a:extLst>
              <a:ext uri="{FF2B5EF4-FFF2-40B4-BE49-F238E27FC236}">
                <a16:creationId xmlns:a16="http://schemas.microsoft.com/office/drawing/2014/main" id="{8F5BFC75-AF25-4BC8-905E-80F96799E6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065" y="2338025"/>
            <a:ext cx="3990398" cy="2394239"/>
          </a:xfrm>
          <a:prstGeom prst="rect">
            <a:avLst/>
          </a:prstGeom>
        </p:spPr>
      </p:pic>
      <p:sp>
        <p:nvSpPr>
          <p:cNvPr id="10" name="Rectangle 9">
            <a:extLst>
              <a:ext uri="{FF2B5EF4-FFF2-40B4-BE49-F238E27FC236}">
                <a16:creationId xmlns:a16="http://schemas.microsoft.com/office/drawing/2014/main" id="{9F79D40E-402F-4A32-A1B6-DA3AF7B466A1}"/>
              </a:ext>
            </a:extLst>
          </p:cNvPr>
          <p:cNvSpPr/>
          <p:nvPr/>
        </p:nvSpPr>
        <p:spPr>
          <a:xfrm>
            <a:off x="0" y="0"/>
            <a:ext cx="12192000" cy="584775"/>
          </a:xfrm>
          <a:prstGeom prst="rect">
            <a:avLst/>
          </a:prstGeom>
        </p:spPr>
        <p:txBody>
          <a:bodyPr wrap="square">
            <a:spAutoFit/>
          </a:bodyPr>
          <a:lstStyle/>
          <a:p>
            <a:pPr algn="ctr"/>
            <a:r>
              <a:rPr lang="en-US" sz="3200" dirty="0"/>
              <a:t>Fibonacci in music</a:t>
            </a:r>
          </a:p>
        </p:txBody>
      </p:sp>
    </p:spTree>
    <p:extLst>
      <p:ext uri="{BB962C8B-B14F-4D97-AF65-F5344CB8AC3E}">
        <p14:creationId xmlns:p14="http://schemas.microsoft.com/office/powerpoint/2010/main" val="309503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8BA36F-9AAC-46B1-ACEE-A83B4E659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46" y="900538"/>
            <a:ext cx="7685151" cy="5123434"/>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FDA66578-E5AF-45A5-BA56-01B6B1F8E8E5}"/>
              </a:ext>
            </a:extLst>
          </p:cNvPr>
          <p:cNvSpPr/>
          <p:nvPr/>
        </p:nvSpPr>
        <p:spPr>
          <a:xfrm>
            <a:off x="8318463" y="1543987"/>
            <a:ext cx="3223963" cy="3477875"/>
          </a:xfrm>
          <a:prstGeom prst="rect">
            <a:avLst/>
          </a:prstGeom>
        </p:spPr>
        <p:txBody>
          <a:bodyPr wrap="square">
            <a:spAutoFit/>
          </a:bodyPr>
          <a:lstStyle/>
          <a:p>
            <a:pPr algn="ctr"/>
            <a:r>
              <a:rPr lang="en-US" sz="4400" dirty="0"/>
              <a:t>Thank you for your attention!</a:t>
            </a:r>
          </a:p>
          <a:p>
            <a:pPr algn="ctr"/>
            <a:endParaRPr lang="en-US" sz="4400" dirty="0"/>
          </a:p>
          <a:p>
            <a:pPr algn="ctr"/>
            <a:r>
              <a:rPr lang="en-US" sz="4400" dirty="0"/>
              <a:t>BYE!!!</a:t>
            </a:r>
          </a:p>
        </p:txBody>
      </p:sp>
    </p:spTree>
    <p:extLst>
      <p:ext uri="{BB962C8B-B14F-4D97-AF65-F5344CB8AC3E}">
        <p14:creationId xmlns:p14="http://schemas.microsoft.com/office/powerpoint/2010/main" val="385968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F1E385-2AC6-4328-828E-712FC22D20C7}"/>
              </a:ext>
            </a:extLst>
          </p:cNvPr>
          <p:cNvSpPr/>
          <p:nvPr/>
        </p:nvSpPr>
        <p:spPr>
          <a:xfrm>
            <a:off x="342900" y="856597"/>
            <a:ext cx="10609944" cy="1323439"/>
          </a:xfrm>
          <a:prstGeom prst="rect">
            <a:avLst/>
          </a:prstGeom>
        </p:spPr>
        <p:txBody>
          <a:bodyPr wrap="square">
            <a:spAutoFit/>
          </a:bodyPr>
          <a:lstStyle/>
          <a:p>
            <a:r>
              <a:rPr lang="en-US" sz="2000" dirty="0">
                <a:latin typeface="Calibri" panose="020F0502020204030204" pitchFamily="34" charset="0"/>
                <a:cs typeface="Times New Roman" panose="02020603050405020304" pitchFamily="18" charset="0"/>
              </a:rPr>
              <a:t>The creator of the most famous series of numbers that can be applied in many fields of science and art, he is the most talented mathematician of the Middle Ages, who transmitted almost all the Eastern knowledge of algebra and arithmetic known at that time with his books, at a time when Arabic numbers were not even used in Europe.</a:t>
            </a:r>
          </a:p>
        </p:txBody>
      </p:sp>
      <p:sp>
        <p:nvSpPr>
          <p:cNvPr id="8" name="Rectangle 7">
            <a:extLst>
              <a:ext uri="{FF2B5EF4-FFF2-40B4-BE49-F238E27FC236}">
                <a16:creationId xmlns:a16="http://schemas.microsoft.com/office/drawing/2014/main" id="{ED4054CB-89E9-493A-893A-12BD8BA8A709}"/>
              </a:ext>
            </a:extLst>
          </p:cNvPr>
          <p:cNvSpPr/>
          <p:nvPr/>
        </p:nvSpPr>
        <p:spPr>
          <a:xfrm>
            <a:off x="6096001" y="2712036"/>
            <a:ext cx="6096000" cy="3170099"/>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1, 1, 2, 3, 5, 8, 13, 21, 34, 55, 89, 144, 233, 377... </a:t>
            </a:r>
          </a:p>
          <a:p>
            <a:r>
              <a:rPr lang="en-US" sz="2000" dirty="0">
                <a:latin typeface="Calibri" panose="020F0502020204030204" pitchFamily="34" charset="0"/>
                <a:ea typeface="Calibri" panose="020F0502020204030204" pitchFamily="34" charset="0"/>
                <a:cs typeface="Times New Roman" panose="02020603050405020304" pitchFamily="18" charset="0"/>
              </a:rPr>
              <a:t>This number sequence really does form patterns and geometry found everywhere in nature. </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Why does the universe like these numbers so much? </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Maybe it’s because nature is always changing and growing and this is the geometry of growth and form.</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But first, let’s do the numbers.</a:t>
            </a:r>
          </a:p>
        </p:txBody>
      </p:sp>
      <p:pic>
        <p:nvPicPr>
          <p:cNvPr id="10" name="Picture 9">
            <a:extLst>
              <a:ext uri="{FF2B5EF4-FFF2-40B4-BE49-F238E27FC236}">
                <a16:creationId xmlns:a16="http://schemas.microsoft.com/office/drawing/2014/main" id="{65B99B17-6CB6-492A-84DA-9B8641C118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900" y="2390321"/>
            <a:ext cx="5753100" cy="3829050"/>
          </a:xfrm>
          <a:prstGeom prst="rect">
            <a:avLst/>
          </a:prstGeom>
          <a:ln>
            <a:noFill/>
          </a:ln>
          <a:effectLst>
            <a:softEdge rad="112500"/>
          </a:effectLst>
        </p:spPr>
      </p:pic>
      <p:sp>
        <p:nvSpPr>
          <p:cNvPr id="11" name="Rectangle 10">
            <a:extLst>
              <a:ext uri="{FF2B5EF4-FFF2-40B4-BE49-F238E27FC236}">
                <a16:creationId xmlns:a16="http://schemas.microsoft.com/office/drawing/2014/main" id="{AAAF3B93-A89A-43F6-9348-C5071DDD0B01}"/>
              </a:ext>
            </a:extLst>
          </p:cNvPr>
          <p:cNvSpPr/>
          <p:nvPr/>
        </p:nvSpPr>
        <p:spPr>
          <a:xfrm>
            <a:off x="0" y="6095602"/>
            <a:ext cx="6096000" cy="584775"/>
          </a:xfrm>
          <a:prstGeom prst="rect">
            <a:avLst/>
          </a:prstGeom>
        </p:spPr>
        <p:txBody>
          <a:bodyPr wrap="square">
            <a:spAutoFit/>
          </a:bodyPr>
          <a:lstStyle/>
          <a:p>
            <a:pPr algn="ctr"/>
            <a:r>
              <a:rPr lang="en-US" sz="1600" dirty="0">
                <a:latin typeface="Calibri" panose="020F0502020204030204" pitchFamily="34" charset="0"/>
                <a:cs typeface="Times New Roman" panose="02020603050405020304" pitchFamily="18" charset="0"/>
              </a:rPr>
              <a:t>Leonardo of Pisa, called Fibonacci - medieval mathematician  </a:t>
            </a:r>
          </a:p>
          <a:p>
            <a:pPr algn="ctr"/>
            <a:r>
              <a:rPr lang="en-US" sz="1600" dirty="0">
                <a:latin typeface="Calibri" panose="020F0502020204030204" pitchFamily="34" charset="0"/>
                <a:cs typeface="Times New Roman" panose="02020603050405020304" pitchFamily="18" charset="0"/>
              </a:rPr>
              <a:t>(1170 – c. 1240)</a:t>
            </a:r>
            <a:endParaRPr lang="en-US" sz="1600" dirty="0"/>
          </a:p>
        </p:txBody>
      </p:sp>
      <p:sp>
        <p:nvSpPr>
          <p:cNvPr id="6" name="Rectangle 5">
            <a:extLst>
              <a:ext uri="{FF2B5EF4-FFF2-40B4-BE49-F238E27FC236}">
                <a16:creationId xmlns:a16="http://schemas.microsoft.com/office/drawing/2014/main" id="{90C9BB04-0C85-4983-A8E6-4B9FBD72E2D3}"/>
              </a:ext>
            </a:extLst>
          </p:cNvPr>
          <p:cNvSpPr/>
          <p:nvPr/>
        </p:nvSpPr>
        <p:spPr>
          <a:xfrm>
            <a:off x="0" y="68716"/>
            <a:ext cx="12192000" cy="584775"/>
          </a:xfrm>
          <a:prstGeom prst="rect">
            <a:avLst/>
          </a:prstGeom>
        </p:spPr>
        <p:txBody>
          <a:bodyPr wrap="square">
            <a:spAutoFit/>
          </a:bodyPr>
          <a:lstStyle/>
          <a:p>
            <a:pPr algn="ctr"/>
            <a:r>
              <a:rPr lang="en-US" sz="3200" dirty="0"/>
              <a:t>Who is Fibonacci?</a:t>
            </a:r>
          </a:p>
        </p:txBody>
      </p:sp>
    </p:spTree>
    <p:extLst>
      <p:ext uri="{BB962C8B-B14F-4D97-AF65-F5344CB8AC3E}">
        <p14:creationId xmlns:p14="http://schemas.microsoft.com/office/powerpoint/2010/main" val="109913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1B424-9E73-4A8F-806F-C13DE498836B}"/>
              </a:ext>
            </a:extLst>
          </p:cNvPr>
          <p:cNvSpPr/>
          <p:nvPr/>
        </p:nvSpPr>
        <p:spPr>
          <a:xfrm>
            <a:off x="116113" y="248306"/>
            <a:ext cx="11858172" cy="595932"/>
          </a:xfrm>
          <a:prstGeom prst="rect">
            <a:avLst/>
          </a:prstGeom>
        </p:spPr>
        <p:txBody>
          <a:bodyPr wrap="square">
            <a:spAutoFit/>
          </a:bodyPr>
          <a:lstStyle/>
          <a:p>
            <a:pPr algn="ctr" fontAlgn="base">
              <a:lnSpc>
                <a:spcPct val="107000"/>
              </a:lnSpc>
              <a:spcAft>
                <a:spcPts val="1200"/>
              </a:spcAft>
            </a:pPr>
            <a:r>
              <a:rPr lang="en-US" sz="3200" dirty="0"/>
              <a:t>What is the Fibonacci sequence and the Golden ratio? </a:t>
            </a:r>
            <a:endParaRPr lang="en-US" sz="3200" b="1" dirty="0">
              <a:solidFill>
                <a:srgbClr val="1F3763"/>
              </a:solidFill>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C612FB5-5C06-4A71-A7FD-3EADE4D80D9F}"/>
              </a:ext>
            </a:extLst>
          </p:cNvPr>
          <p:cNvSpPr/>
          <p:nvPr/>
        </p:nvSpPr>
        <p:spPr>
          <a:xfrm>
            <a:off x="341084" y="1039645"/>
            <a:ext cx="11408230" cy="830997"/>
          </a:xfrm>
          <a:prstGeom prst="rect">
            <a:avLst/>
          </a:prstGeom>
        </p:spPr>
        <p:txBody>
          <a:bodyPr wrap="square">
            <a:spAutoFit/>
          </a:bodyPr>
          <a:lstStyle/>
          <a:p>
            <a:r>
              <a:rPr lang="en-US" sz="2400" dirty="0">
                <a:solidFill>
                  <a:srgbClr val="000000"/>
                </a:solidFill>
                <a:ea typeface="Times New Roman" panose="02020603050405020304" pitchFamily="18" charset="0"/>
              </a:rPr>
              <a:t>Fibonacci’s famous number sequence was simple: to get the next number in the sequence, add the previous two numbers. </a:t>
            </a:r>
            <a:endParaRPr lang="en-US" sz="2400" dirty="0"/>
          </a:p>
        </p:txBody>
      </p:sp>
      <p:sp>
        <p:nvSpPr>
          <p:cNvPr id="9" name="Rectangle 8">
            <a:extLst>
              <a:ext uri="{FF2B5EF4-FFF2-40B4-BE49-F238E27FC236}">
                <a16:creationId xmlns:a16="http://schemas.microsoft.com/office/drawing/2014/main" id="{97EF59DA-9629-45FB-BE11-0CD722913B84}"/>
              </a:ext>
            </a:extLst>
          </p:cNvPr>
          <p:cNvSpPr/>
          <p:nvPr/>
        </p:nvSpPr>
        <p:spPr>
          <a:xfrm>
            <a:off x="341085" y="2106770"/>
            <a:ext cx="7527678" cy="2862322"/>
          </a:xfrm>
          <a:prstGeom prst="rect">
            <a:avLst/>
          </a:prstGeom>
        </p:spPr>
        <p:txBody>
          <a:bodyPr wrap="square">
            <a:spAutoFit/>
          </a:bodyPr>
          <a:lstStyle/>
          <a:p>
            <a:r>
              <a:rPr lang="en-US" sz="2000" dirty="0">
                <a:solidFill>
                  <a:srgbClr val="000000"/>
                </a:solidFill>
              </a:rPr>
              <a:t>The Fibonacci Sequence is the series of numbers:</a:t>
            </a:r>
          </a:p>
          <a:p>
            <a:pPr algn="ctr"/>
            <a:r>
              <a:rPr lang="en-US" sz="2000" dirty="0">
                <a:solidFill>
                  <a:srgbClr val="000000"/>
                </a:solidFill>
              </a:rPr>
              <a:t>0, 1, 1, 2, 3, 5, 8, 13, 21, 34, ...</a:t>
            </a:r>
          </a:p>
          <a:p>
            <a:r>
              <a:rPr lang="en-US" sz="2000" dirty="0">
                <a:solidFill>
                  <a:srgbClr val="000000"/>
                </a:solidFill>
              </a:rPr>
              <a:t>The next number is found by adding up the two numbers before it:</a:t>
            </a:r>
          </a:p>
          <a:p>
            <a:pPr marL="1257300" lvl="2" indent="-342900">
              <a:buFont typeface="Arial" panose="020B0604020202020204" pitchFamily="34" charset="0"/>
              <a:buChar char="•"/>
            </a:pPr>
            <a:r>
              <a:rPr lang="en-US" sz="2000" dirty="0">
                <a:solidFill>
                  <a:srgbClr val="000000"/>
                </a:solidFill>
              </a:rPr>
              <a:t>the 2 is found by adding the two numbers before it (1+1),</a:t>
            </a:r>
          </a:p>
          <a:p>
            <a:pPr marL="1257300" lvl="2" indent="-342900">
              <a:buFont typeface="Arial" panose="020B0604020202020204" pitchFamily="34" charset="0"/>
              <a:buChar char="•"/>
            </a:pPr>
            <a:r>
              <a:rPr lang="en-US" sz="2000" dirty="0">
                <a:solidFill>
                  <a:srgbClr val="000000"/>
                </a:solidFill>
              </a:rPr>
              <a:t>the 3 is found by adding the two numbers before it (1+2),</a:t>
            </a:r>
          </a:p>
          <a:p>
            <a:pPr marL="1257300" lvl="2" indent="-342900">
              <a:buFont typeface="Arial" panose="020B0604020202020204" pitchFamily="34" charset="0"/>
              <a:buChar char="•"/>
            </a:pPr>
            <a:r>
              <a:rPr lang="en-US" sz="2000" dirty="0">
                <a:solidFill>
                  <a:srgbClr val="000000"/>
                </a:solidFill>
              </a:rPr>
              <a:t>the 5 is (2+3)…………………………………………………and so on!!!		</a:t>
            </a:r>
          </a:p>
          <a:p>
            <a:r>
              <a:rPr lang="en-US" sz="2000" dirty="0">
                <a:solidFill>
                  <a:srgbClr val="000000"/>
                </a:solidFill>
              </a:rPr>
              <a:t>Example: the next number in the sequence above is 21+34 = 55</a:t>
            </a:r>
          </a:p>
          <a:p>
            <a:r>
              <a:rPr lang="en-US" sz="2000" dirty="0">
                <a:solidFill>
                  <a:srgbClr val="000000"/>
                </a:solidFill>
              </a:rPr>
              <a:t>It is that simple!</a:t>
            </a:r>
          </a:p>
        </p:txBody>
      </p:sp>
      <p:pic>
        <p:nvPicPr>
          <p:cNvPr id="11" name="Picture 10">
            <a:extLst>
              <a:ext uri="{FF2B5EF4-FFF2-40B4-BE49-F238E27FC236}">
                <a16:creationId xmlns:a16="http://schemas.microsoft.com/office/drawing/2014/main" id="{E29434BA-E265-4556-BB6A-BEF52D5CB8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605" t="11717" r="4700" b="17249"/>
          <a:stretch/>
        </p:blipFill>
        <p:spPr>
          <a:xfrm>
            <a:off x="7868762" y="2106770"/>
            <a:ext cx="4163581" cy="2666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A6761CDB-B3FB-468A-9F2B-1941D2480A74}"/>
              </a:ext>
            </a:extLst>
          </p:cNvPr>
          <p:cNvSpPr/>
          <p:nvPr/>
        </p:nvSpPr>
        <p:spPr>
          <a:xfrm>
            <a:off x="348341" y="5205220"/>
            <a:ext cx="11509831" cy="1323439"/>
          </a:xfrm>
          <a:prstGeom prst="rect">
            <a:avLst/>
          </a:prstGeom>
        </p:spPr>
        <p:txBody>
          <a:bodyPr wrap="square">
            <a:spAutoFit/>
          </a:bodyPr>
          <a:lstStyle/>
          <a:p>
            <a:r>
              <a:rPr lang="en-US" sz="2000" dirty="0">
                <a:solidFill>
                  <a:srgbClr val="000000"/>
                </a:solidFill>
              </a:rPr>
              <a:t>Here is a longer list:</a:t>
            </a:r>
          </a:p>
          <a:p>
            <a:r>
              <a:rPr lang="en-US" sz="2000" dirty="0">
                <a:solidFill>
                  <a:srgbClr val="000000"/>
                </a:solidFill>
              </a:rPr>
              <a:t>0, 1, 1, 2, 3, 5, 8, 13, 21, 34, 55, 89, 144, 233, 377, 610, 987, 1597, 2584, 4181, 6765, 10946, 17711, 28657, 46368, 75025, 121393, 196418, 317811, ...</a:t>
            </a:r>
          </a:p>
          <a:p>
            <a:r>
              <a:rPr lang="en-US" sz="2000" b="1" i="1" dirty="0">
                <a:solidFill>
                  <a:srgbClr val="000000"/>
                </a:solidFill>
              </a:rPr>
              <a:t>Can you figure out the next few numbers?</a:t>
            </a:r>
          </a:p>
        </p:txBody>
      </p:sp>
    </p:spTree>
    <p:extLst>
      <p:ext uri="{BB962C8B-B14F-4D97-AF65-F5344CB8AC3E}">
        <p14:creationId xmlns:p14="http://schemas.microsoft.com/office/powerpoint/2010/main" val="342893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347E45-C415-4C5E-AC15-6CBF605607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7085" y="2633652"/>
            <a:ext cx="5593444" cy="3464327"/>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DF3FAF9F-5EE5-41A4-A077-4475ABCEE1FA}"/>
              </a:ext>
            </a:extLst>
          </p:cNvPr>
          <p:cNvSpPr/>
          <p:nvPr/>
        </p:nvSpPr>
        <p:spPr>
          <a:xfrm>
            <a:off x="341084" y="2693715"/>
            <a:ext cx="6096001" cy="3277820"/>
          </a:xfrm>
          <a:prstGeom prst="rect">
            <a:avLst/>
          </a:prstGeom>
        </p:spPr>
        <p:txBody>
          <a:bodyPr wrap="square">
            <a:spAutoFit/>
          </a:bodyPr>
          <a:lstStyle/>
          <a:p>
            <a:pPr fontAlgn="base">
              <a:spcAft>
                <a:spcPts val="1800"/>
              </a:spcAft>
            </a:pPr>
            <a:r>
              <a:rPr lang="en-US" sz="2400" i="1" u="sng" dirty="0">
                <a:solidFill>
                  <a:srgbClr val="000000"/>
                </a:solidFill>
                <a:ea typeface="Times New Roman" panose="02020603050405020304" pitchFamily="18" charset="0"/>
              </a:rPr>
              <a:t>“Suppose a pair of rabbits, male and female, are able to mate and every month their offspring produce a pair of male and female rabbits. How many rabbits will there be in one year? ”</a:t>
            </a:r>
          </a:p>
          <a:p>
            <a:pPr fontAlgn="base">
              <a:spcAft>
                <a:spcPts val="1800"/>
              </a:spcAft>
            </a:pPr>
            <a:r>
              <a:rPr lang="en-US" sz="2400" dirty="0">
                <a:solidFill>
                  <a:srgbClr val="000000"/>
                </a:solidFill>
                <a:ea typeface="Times New Roman" panose="02020603050405020304" pitchFamily="18" charset="0"/>
              </a:rPr>
              <a:t>The answer is 144, a Fibonacci number. As we’ll see, this sequence and the geometry it forms can be found throughout the natural world</a:t>
            </a:r>
            <a:r>
              <a:rPr lang="en-US" sz="2400" i="1" dirty="0">
                <a:solidFill>
                  <a:srgbClr val="000000"/>
                </a:solidFill>
                <a:ea typeface="Times New Roman" panose="02020603050405020304" pitchFamily="18" charset="0"/>
              </a:rPr>
              <a:t>.</a:t>
            </a:r>
            <a:endParaRPr lang="en-US" sz="2400" i="1" dirty="0">
              <a:effectLst/>
              <a:ea typeface="Times New Roman" panose="02020603050405020304" pitchFamily="18" charset="0"/>
            </a:endParaRPr>
          </a:p>
        </p:txBody>
      </p:sp>
      <p:sp>
        <p:nvSpPr>
          <p:cNvPr id="4" name="Rectangle 3">
            <a:extLst>
              <a:ext uri="{FF2B5EF4-FFF2-40B4-BE49-F238E27FC236}">
                <a16:creationId xmlns:a16="http://schemas.microsoft.com/office/drawing/2014/main" id="{2A97FA61-D7AF-412B-AB16-2AC12E97767C}"/>
              </a:ext>
            </a:extLst>
          </p:cNvPr>
          <p:cNvSpPr/>
          <p:nvPr/>
        </p:nvSpPr>
        <p:spPr>
          <a:xfrm>
            <a:off x="341084" y="760021"/>
            <a:ext cx="11386459" cy="830997"/>
          </a:xfrm>
          <a:prstGeom prst="rect">
            <a:avLst/>
          </a:prstGeom>
        </p:spPr>
        <p:txBody>
          <a:bodyPr wrap="square">
            <a:spAutoFit/>
          </a:bodyPr>
          <a:lstStyle/>
          <a:p>
            <a:pPr fontAlgn="base">
              <a:spcAft>
                <a:spcPts val="1800"/>
              </a:spcAft>
            </a:pPr>
            <a:r>
              <a:rPr lang="en-US" sz="2400" dirty="0">
                <a:solidFill>
                  <a:srgbClr val="000000"/>
                </a:solidFill>
              </a:rPr>
              <a:t>Fibonacci came to the discovery of the sequence in a special way, researching the laws of reproduction of animals, especially rabbits.</a:t>
            </a:r>
          </a:p>
        </p:txBody>
      </p:sp>
      <p:sp>
        <p:nvSpPr>
          <p:cNvPr id="5" name="Rectangle 4">
            <a:extLst>
              <a:ext uri="{FF2B5EF4-FFF2-40B4-BE49-F238E27FC236}">
                <a16:creationId xmlns:a16="http://schemas.microsoft.com/office/drawing/2014/main" id="{9C800487-5744-4767-AF20-1D65A7F5ED96}"/>
              </a:ext>
            </a:extLst>
          </p:cNvPr>
          <p:cNvSpPr/>
          <p:nvPr/>
        </p:nvSpPr>
        <p:spPr>
          <a:xfrm>
            <a:off x="341084" y="1935339"/>
            <a:ext cx="5909566" cy="461665"/>
          </a:xfrm>
          <a:prstGeom prst="rect">
            <a:avLst/>
          </a:prstGeom>
        </p:spPr>
        <p:txBody>
          <a:bodyPr wrap="square">
            <a:spAutoFit/>
          </a:bodyPr>
          <a:lstStyle/>
          <a:p>
            <a:pPr fontAlgn="base">
              <a:spcAft>
                <a:spcPts val="1800"/>
              </a:spcAft>
            </a:pPr>
            <a:r>
              <a:rPr lang="en-US" sz="2400" dirty="0">
                <a:solidFill>
                  <a:srgbClr val="000000"/>
                </a:solidFill>
              </a:rPr>
              <a:t>It was his answer to a popular number riddle: </a:t>
            </a:r>
          </a:p>
        </p:txBody>
      </p:sp>
    </p:spTree>
    <p:extLst>
      <p:ext uri="{BB962C8B-B14F-4D97-AF65-F5344CB8AC3E}">
        <p14:creationId xmlns:p14="http://schemas.microsoft.com/office/powerpoint/2010/main" val="248676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3428AC-F44D-40B7-9422-6B47862EC954}"/>
              </a:ext>
            </a:extLst>
          </p:cNvPr>
          <p:cNvSpPr/>
          <p:nvPr/>
        </p:nvSpPr>
        <p:spPr>
          <a:xfrm>
            <a:off x="198783" y="183081"/>
            <a:ext cx="11754678" cy="646331"/>
          </a:xfrm>
          <a:prstGeom prst="rect">
            <a:avLst/>
          </a:prstGeom>
        </p:spPr>
        <p:txBody>
          <a:bodyPr wrap="square">
            <a:spAutoFit/>
          </a:bodyPr>
          <a:lstStyle/>
          <a:p>
            <a:pPr algn="ctr"/>
            <a:r>
              <a:rPr lang="en-US" sz="3600" dirty="0"/>
              <a:t>Fibonacci spiral and “golden ratio”</a:t>
            </a:r>
          </a:p>
        </p:txBody>
      </p:sp>
      <p:sp>
        <p:nvSpPr>
          <p:cNvPr id="4" name="Rectangle 3">
            <a:extLst>
              <a:ext uri="{FF2B5EF4-FFF2-40B4-BE49-F238E27FC236}">
                <a16:creationId xmlns:a16="http://schemas.microsoft.com/office/drawing/2014/main" id="{1CC8E577-958E-41D8-B507-C92B326D8076}"/>
              </a:ext>
            </a:extLst>
          </p:cNvPr>
          <p:cNvSpPr/>
          <p:nvPr/>
        </p:nvSpPr>
        <p:spPr>
          <a:xfrm>
            <a:off x="410818" y="1018475"/>
            <a:ext cx="11025808" cy="1477328"/>
          </a:xfrm>
          <a:prstGeom prst="rect">
            <a:avLst/>
          </a:prstGeom>
        </p:spPr>
        <p:txBody>
          <a:bodyPr wrap="square">
            <a:spAutoFit/>
          </a:bodyPr>
          <a:lstStyle/>
          <a:p>
            <a:r>
              <a:rPr lang="en-US" dirty="0">
                <a:solidFill>
                  <a:srgbClr val="000000"/>
                </a:solidFill>
              </a:rPr>
              <a:t>Beyond the significance of the number series itself, graphically it is represented as a series of geometric shapes which when added on to each other create a series of "golden rectangles"- meaning, aesthetically a rectangle of optimal proportions. Taking it one step further and introducing a quarter circle into each of the shapes, a spiral is formed. While not a perfect spiral, it is a shape that is seen in nature in a number of different ways:  the shape of shells of snails and seashells, fiddleheads, waves, cyclones--even the galaxy itself!</a:t>
            </a:r>
          </a:p>
        </p:txBody>
      </p:sp>
      <p:pic>
        <p:nvPicPr>
          <p:cNvPr id="6" name="Picture 5">
            <a:extLst>
              <a:ext uri="{FF2B5EF4-FFF2-40B4-BE49-F238E27FC236}">
                <a16:creationId xmlns:a16="http://schemas.microsoft.com/office/drawing/2014/main" id="{E30A3055-8A57-4516-A99F-EA4BCDB9FB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1059" y="2806809"/>
            <a:ext cx="6165567" cy="3882380"/>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069E53C-B789-4262-B969-3FBE3EA01F74}"/>
              </a:ext>
            </a:extLst>
          </p:cNvPr>
          <p:cNvSpPr/>
          <p:nvPr/>
        </p:nvSpPr>
        <p:spPr>
          <a:xfrm>
            <a:off x="410818" y="3535808"/>
            <a:ext cx="4651512" cy="923330"/>
          </a:xfrm>
          <a:prstGeom prst="rect">
            <a:avLst/>
          </a:prstGeom>
        </p:spPr>
        <p:txBody>
          <a:bodyPr wrap="square">
            <a:spAutoFit/>
          </a:bodyPr>
          <a:lstStyle/>
          <a:p>
            <a:r>
              <a:rPr lang="en-US" dirty="0">
                <a:solidFill>
                  <a:srgbClr val="000000"/>
                </a:solidFill>
              </a:rPr>
              <a:t>Then there is how the ratios of the rectangle equal the number </a:t>
            </a:r>
            <a:r>
              <a:rPr lang="el-GR" dirty="0">
                <a:solidFill>
                  <a:srgbClr val="000000"/>
                </a:solidFill>
                <a:latin typeface="Cambria Math" panose="02040503050406030204" pitchFamily="18" charset="0"/>
                <a:ea typeface="Cambria Math" panose="02040503050406030204" pitchFamily="18" charset="0"/>
              </a:rPr>
              <a:t>φ</a:t>
            </a:r>
            <a:r>
              <a:rPr lang="en-US" dirty="0">
                <a:solidFill>
                  <a:srgbClr val="000000"/>
                </a:solidFill>
              </a:rPr>
              <a:t>=1.61803....(ad infinitum), or the "golden ratio"</a:t>
            </a:r>
            <a:endParaRPr lang="en-US" dirty="0"/>
          </a:p>
        </p:txBody>
      </p:sp>
    </p:spTree>
    <p:extLst>
      <p:ext uri="{BB962C8B-B14F-4D97-AF65-F5344CB8AC3E}">
        <p14:creationId xmlns:p14="http://schemas.microsoft.com/office/powerpoint/2010/main" val="326184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C3C842-53EB-4CC3-9158-A3532CF0F9CA}"/>
              </a:ext>
            </a:extLst>
          </p:cNvPr>
          <p:cNvSpPr/>
          <p:nvPr/>
        </p:nvSpPr>
        <p:spPr>
          <a:xfrm>
            <a:off x="530087" y="851928"/>
            <a:ext cx="10999304" cy="2585323"/>
          </a:xfrm>
          <a:prstGeom prst="rect">
            <a:avLst/>
          </a:prstGeom>
        </p:spPr>
        <p:txBody>
          <a:bodyPr wrap="square">
            <a:spAutoFit/>
          </a:bodyPr>
          <a:lstStyle/>
          <a:p>
            <a:r>
              <a:rPr lang="en-US" dirty="0"/>
              <a:t>Here’s where it gets weird. </a:t>
            </a:r>
          </a:p>
          <a:p>
            <a:r>
              <a:rPr lang="en-US" dirty="0"/>
              <a:t>What mathematicians discovered about the Fibonacci sequence is that the ratios of the successive numbers in the Fibonacci sequence – that is, dividing one number in the sequence by the previous one – the result will be closer and closer to 1.618. The higher the numbers chosen, the closer the result is to the golden ratio.</a:t>
            </a:r>
          </a:p>
          <a:p>
            <a:r>
              <a:rPr lang="en-US" dirty="0"/>
              <a:t>		</a:t>
            </a:r>
          </a:p>
          <a:p>
            <a:r>
              <a:rPr lang="en-US" dirty="0"/>
              <a:t>		8/5= 1.6   </a:t>
            </a:r>
          </a:p>
          <a:p>
            <a:r>
              <a:rPr lang="en-US" dirty="0"/>
              <a:t>		377/233= 1.61802575…</a:t>
            </a:r>
          </a:p>
          <a:p>
            <a:r>
              <a:rPr lang="en-US" dirty="0"/>
              <a:t>		…</a:t>
            </a:r>
          </a:p>
          <a:p>
            <a:r>
              <a:rPr lang="en-US" dirty="0">
                <a:solidFill>
                  <a:srgbClr val="000000"/>
                </a:solidFill>
              </a:rPr>
              <a:t>		2584 /1597 = 1,16179325…</a:t>
            </a:r>
            <a:r>
              <a:rPr lang="en-US" dirty="0"/>
              <a:t> </a:t>
            </a:r>
          </a:p>
        </p:txBody>
      </p:sp>
      <p:sp>
        <p:nvSpPr>
          <p:cNvPr id="5" name="Rectangle 4">
            <a:extLst>
              <a:ext uri="{FF2B5EF4-FFF2-40B4-BE49-F238E27FC236}">
                <a16:creationId xmlns:a16="http://schemas.microsoft.com/office/drawing/2014/main" id="{BEDCFA88-027B-4226-BCA1-F451BD233F16}"/>
              </a:ext>
            </a:extLst>
          </p:cNvPr>
          <p:cNvSpPr/>
          <p:nvPr/>
        </p:nvSpPr>
        <p:spPr>
          <a:xfrm>
            <a:off x="530087" y="4802928"/>
            <a:ext cx="10866782" cy="1477328"/>
          </a:xfrm>
          <a:prstGeom prst="rect">
            <a:avLst/>
          </a:prstGeom>
        </p:spPr>
        <p:txBody>
          <a:bodyPr wrap="square">
            <a:spAutoFit/>
          </a:bodyPr>
          <a:lstStyle/>
          <a:p>
            <a:r>
              <a:rPr lang="en-US" dirty="0">
                <a:solidFill>
                  <a:srgbClr val="000000"/>
                </a:solidFill>
                <a:latin typeface="EB Garamond"/>
              </a:rPr>
              <a:t>Once they discovered it in nature, artists, philosophers, mathematicians, and architects used this ratio in their work. They passed this secret formula down through the centuries to create what is considered the most harmonious relationship between visual elements. There’s just something about it. It’s a dynamic form–the brain tries, but just can’t quite map out this rectangle using simple numbers. That’s because it’s based on an irrational number.</a:t>
            </a:r>
            <a:endParaRPr lang="en-US" dirty="0"/>
          </a:p>
        </p:txBody>
      </p:sp>
      <p:pic>
        <p:nvPicPr>
          <p:cNvPr id="4" name="Picture 3">
            <a:extLst>
              <a:ext uri="{FF2B5EF4-FFF2-40B4-BE49-F238E27FC236}">
                <a16:creationId xmlns:a16="http://schemas.microsoft.com/office/drawing/2014/main" id="{3B742BEB-D859-4353-80F3-21AD7CAF7A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212" y="2050769"/>
            <a:ext cx="2650076" cy="2540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BC7D5822-22FE-408A-9136-F357D3CA66A7}"/>
              </a:ext>
            </a:extLst>
          </p:cNvPr>
          <p:cNvSpPr/>
          <p:nvPr/>
        </p:nvSpPr>
        <p:spPr>
          <a:xfrm>
            <a:off x="530087" y="3588024"/>
            <a:ext cx="7978027" cy="923330"/>
          </a:xfrm>
          <a:prstGeom prst="rect">
            <a:avLst/>
          </a:prstGeom>
        </p:spPr>
        <p:txBody>
          <a:bodyPr wrap="square">
            <a:spAutoFit/>
          </a:bodyPr>
          <a:lstStyle/>
          <a:p>
            <a:r>
              <a:rPr lang="en-US" dirty="0"/>
              <a:t>1.618… is called Phi for short. I put ellipsis after it because the decimals go on to infinity). Because Phi is an irrational number, it goes to infinity, never repeating, getting ever closer to Phi, but never reaching a precise, definable quantity. </a:t>
            </a:r>
          </a:p>
        </p:txBody>
      </p:sp>
      <p:sp>
        <p:nvSpPr>
          <p:cNvPr id="7" name="Arrow: Right 6">
            <a:extLst>
              <a:ext uri="{FF2B5EF4-FFF2-40B4-BE49-F238E27FC236}">
                <a16:creationId xmlns:a16="http://schemas.microsoft.com/office/drawing/2014/main" id="{9C8EEAAD-52C4-48C7-9DDD-7A650D605964}"/>
              </a:ext>
            </a:extLst>
          </p:cNvPr>
          <p:cNvSpPr/>
          <p:nvPr/>
        </p:nvSpPr>
        <p:spPr>
          <a:xfrm>
            <a:off x="5696262" y="2617804"/>
            <a:ext cx="2653259" cy="22485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D65861-5304-48B6-BBBA-72BDF2F99713}"/>
              </a:ext>
            </a:extLst>
          </p:cNvPr>
          <p:cNvSpPr/>
          <p:nvPr/>
        </p:nvSpPr>
        <p:spPr>
          <a:xfrm>
            <a:off x="0" y="132535"/>
            <a:ext cx="12192000" cy="584775"/>
          </a:xfrm>
          <a:prstGeom prst="rect">
            <a:avLst/>
          </a:prstGeom>
        </p:spPr>
        <p:txBody>
          <a:bodyPr wrap="square">
            <a:spAutoFit/>
          </a:bodyPr>
          <a:lstStyle/>
          <a:p>
            <a:pPr algn="ctr"/>
            <a:r>
              <a:rPr lang="en-US" sz="3200" dirty="0">
                <a:latin typeface="Calibri" panose="020F0502020204030204" pitchFamily="34" charset="0"/>
                <a:ea typeface="Calibri" panose="020F0502020204030204" pitchFamily="34" charset="0"/>
              </a:rPr>
              <a:t>How to reach the golden ratio with Fibonacci numbers?</a:t>
            </a:r>
            <a:endParaRPr lang="en-US" sz="3200" dirty="0"/>
          </a:p>
        </p:txBody>
      </p:sp>
    </p:spTree>
    <p:extLst>
      <p:ext uri="{BB962C8B-B14F-4D97-AF65-F5344CB8AC3E}">
        <p14:creationId xmlns:p14="http://schemas.microsoft.com/office/powerpoint/2010/main" val="413591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8AB0-8D95-4DCB-A7F1-DF43E40B1AC6}"/>
              </a:ext>
            </a:extLst>
          </p:cNvPr>
          <p:cNvSpPr>
            <a:spLocks noGrp="1"/>
          </p:cNvSpPr>
          <p:nvPr>
            <p:ph type="title"/>
          </p:nvPr>
        </p:nvSpPr>
        <p:spPr>
          <a:xfrm>
            <a:off x="92765" y="-34578"/>
            <a:ext cx="11979965" cy="685800"/>
          </a:xfrm>
        </p:spPr>
        <p:txBody>
          <a:bodyPr>
            <a:normAutofit/>
          </a:bodyPr>
          <a:lstStyle/>
          <a:p>
            <a:pPr algn="ctr"/>
            <a:r>
              <a:rPr lang="en-US" sz="3200" dirty="0">
                <a:latin typeface="+mn-lt"/>
              </a:rPr>
              <a:t>Fibonacci sequence in nature</a:t>
            </a:r>
          </a:p>
        </p:txBody>
      </p:sp>
      <p:pic>
        <p:nvPicPr>
          <p:cNvPr id="12" name="Picture 11">
            <a:extLst>
              <a:ext uri="{FF2B5EF4-FFF2-40B4-BE49-F238E27FC236}">
                <a16:creationId xmlns:a16="http://schemas.microsoft.com/office/drawing/2014/main" id="{AE62AEB6-9EA7-42B5-B586-FB7230EDB8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7269" y="1520734"/>
            <a:ext cx="2910171" cy="2332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FB58E8D-2EAF-4015-82E8-7D399443E8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1536" y="1678000"/>
            <a:ext cx="3767991" cy="2618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A433B775-95AC-4E25-8946-1B9EA49768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769" y="4047247"/>
            <a:ext cx="3931140" cy="2618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1310D660-4C75-482A-96B3-650A4E6E75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646" y="1748788"/>
            <a:ext cx="3212618" cy="2414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FC34D682-F067-467F-AB44-1CE68DBCBB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3032" y="4622669"/>
            <a:ext cx="3043155" cy="2043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E52A4D90-4C85-42BB-8BF1-A5905BE55A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92232" y="4047247"/>
            <a:ext cx="2875208" cy="2499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Rectangle 20">
            <a:extLst>
              <a:ext uri="{FF2B5EF4-FFF2-40B4-BE49-F238E27FC236}">
                <a16:creationId xmlns:a16="http://schemas.microsoft.com/office/drawing/2014/main" id="{B2E1A9DC-DE7A-4982-9759-F0F7BD87015A}"/>
              </a:ext>
            </a:extLst>
          </p:cNvPr>
          <p:cNvSpPr/>
          <p:nvPr/>
        </p:nvSpPr>
        <p:spPr>
          <a:xfrm>
            <a:off x="538172" y="613001"/>
            <a:ext cx="11203253" cy="968278"/>
          </a:xfrm>
          <a:prstGeom prst="rect">
            <a:avLst/>
          </a:prstGeom>
        </p:spPr>
        <p:txBody>
          <a:bodyPr wrap="square">
            <a:spAutoFit/>
          </a:bodyPr>
          <a:lstStyle/>
          <a:p>
            <a:pPr>
              <a:lnSpc>
                <a:spcPct val="107000"/>
              </a:lnSpc>
              <a:spcAft>
                <a:spcPts val="800"/>
              </a:spcAft>
            </a:pPr>
            <a:r>
              <a:rPr lang="en-US" dirty="0">
                <a:solidFill>
                  <a:srgbClr val="000000"/>
                </a:solidFill>
              </a:rPr>
              <a:t>Today, it is known that these numbers play a big role in many natural processes, such as the arrangement of leaves around a plant's stem, the creation of natural spirals that we encounter all around us, from the curvature of waves, or a snail's house, all the way to the Milky Way itself. </a:t>
            </a:r>
          </a:p>
        </p:txBody>
      </p:sp>
    </p:spTree>
    <p:extLst>
      <p:ext uri="{BB962C8B-B14F-4D97-AF65-F5344CB8AC3E}">
        <p14:creationId xmlns:p14="http://schemas.microsoft.com/office/powerpoint/2010/main" val="93347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2827E2-C8E3-450C-9665-91A0E774C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1517" y="3852663"/>
            <a:ext cx="3623500" cy="2729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B5E85BA-1541-49DF-A7A7-FF5387218A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199" y="3189487"/>
            <a:ext cx="2851827" cy="3411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9026E32A-746E-418B-A4E6-E14C66FFB9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1517" y="592918"/>
            <a:ext cx="3660067" cy="2938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AE14B27C-3F18-49B9-AF70-E4D30DA713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8459" y="3219443"/>
            <a:ext cx="2290748" cy="3432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807F8DD1-8DD0-4D72-9A80-74FF721ED4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199" y="522924"/>
            <a:ext cx="2323367" cy="3008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034B1155-12C9-4A8B-AE7E-F26A4356AC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06033" y="740753"/>
            <a:ext cx="2679658" cy="2340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C7F47EAD-A2E1-48DE-BF4E-77834913F7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98974" y="824458"/>
            <a:ext cx="2247564" cy="2256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10CB23B7-AA9D-4A4C-ABA0-B2B1701264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30070" y="3619314"/>
            <a:ext cx="3055621" cy="2609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itle 1">
            <a:extLst>
              <a:ext uri="{FF2B5EF4-FFF2-40B4-BE49-F238E27FC236}">
                <a16:creationId xmlns:a16="http://schemas.microsoft.com/office/drawing/2014/main" id="{26265EB3-FFCD-494A-B1A1-EB69530BFFDA}"/>
              </a:ext>
            </a:extLst>
          </p:cNvPr>
          <p:cNvSpPr>
            <a:spLocks noGrp="1"/>
          </p:cNvSpPr>
          <p:nvPr>
            <p:ph type="title"/>
          </p:nvPr>
        </p:nvSpPr>
        <p:spPr>
          <a:xfrm>
            <a:off x="92765" y="-66260"/>
            <a:ext cx="11979965" cy="651222"/>
          </a:xfrm>
        </p:spPr>
        <p:txBody>
          <a:bodyPr>
            <a:normAutofit/>
          </a:bodyPr>
          <a:lstStyle/>
          <a:p>
            <a:pPr algn="ctr"/>
            <a:r>
              <a:rPr lang="en-US" sz="3200" dirty="0">
                <a:latin typeface="+mn-lt"/>
              </a:rPr>
              <a:t>Fibonacci sequence in nature</a:t>
            </a:r>
          </a:p>
        </p:txBody>
      </p:sp>
    </p:spTree>
    <p:extLst>
      <p:ext uri="{BB962C8B-B14F-4D97-AF65-F5344CB8AC3E}">
        <p14:creationId xmlns:p14="http://schemas.microsoft.com/office/powerpoint/2010/main" val="1271865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3245</TotalTime>
  <Words>1779</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EB 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Fibonacci sequence in nature</vt:lpstr>
      <vt:lpstr>Fibonacci sequence in nature</vt:lpstr>
      <vt:lpstr>Fibonacci sequence in architecture</vt:lpstr>
      <vt:lpstr>Fibonacci sequence in architecture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Fibonacci art?</dc:title>
  <dc:creator>Marija Stojkovic</dc:creator>
  <cp:lastModifiedBy>Sladjan</cp:lastModifiedBy>
  <cp:revision>42</cp:revision>
  <dcterms:created xsi:type="dcterms:W3CDTF">2022-10-04T09:17:08Z</dcterms:created>
  <dcterms:modified xsi:type="dcterms:W3CDTF">2022-10-13T12:14:34Z</dcterms:modified>
</cp:coreProperties>
</file>