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7574-AB82-4FCE-98D0-8EAFDD596337}" type="datetimeFigureOut">
              <a:rPr lang="sr-Latn-RS" smtClean="0"/>
              <a:t>17.10.2022.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DBC2-5756-4601-8823-1EC14FA002A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93227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7574-AB82-4FCE-98D0-8EAFDD596337}" type="datetimeFigureOut">
              <a:rPr lang="sr-Latn-RS" smtClean="0"/>
              <a:t>17.10.2022.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DBC2-5756-4601-8823-1EC14FA002A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77877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7574-AB82-4FCE-98D0-8EAFDD596337}" type="datetimeFigureOut">
              <a:rPr lang="sr-Latn-RS" smtClean="0"/>
              <a:t>17.10.2022.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DBC2-5756-4601-8823-1EC14FA002A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71348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7574-AB82-4FCE-98D0-8EAFDD596337}" type="datetimeFigureOut">
              <a:rPr lang="sr-Latn-RS" smtClean="0"/>
              <a:t>17.10.2022.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DBC2-5756-4601-8823-1EC14FA002A7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4697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7574-AB82-4FCE-98D0-8EAFDD596337}" type="datetimeFigureOut">
              <a:rPr lang="sr-Latn-RS" smtClean="0"/>
              <a:t>17.10.2022.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DBC2-5756-4601-8823-1EC14FA002A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95628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7574-AB82-4FCE-98D0-8EAFDD596337}" type="datetimeFigureOut">
              <a:rPr lang="sr-Latn-RS" smtClean="0"/>
              <a:t>17.10.2022.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DBC2-5756-4601-8823-1EC14FA002A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33239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7574-AB82-4FCE-98D0-8EAFDD596337}" type="datetimeFigureOut">
              <a:rPr lang="sr-Latn-RS" smtClean="0"/>
              <a:t>17.10.2022.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DBC2-5756-4601-8823-1EC14FA002A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29402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7574-AB82-4FCE-98D0-8EAFDD596337}" type="datetimeFigureOut">
              <a:rPr lang="sr-Latn-RS" smtClean="0"/>
              <a:t>17.10.2022.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DBC2-5756-4601-8823-1EC14FA002A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41555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7574-AB82-4FCE-98D0-8EAFDD596337}" type="datetimeFigureOut">
              <a:rPr lang="sr-Latn-RS" smtClean="0"/>
              <a:t>17.10.2022.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DBC2-5756-4601-8823-1EC14FA002A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16361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7574-AB82-4FCE-98D0-8EAFDD596337}" type="datetimeFigureOut">
              <a:rPr lang="sr-Latn-RS" smtClean="0"/>
              <a:t>17.10.2022.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DBC2-5756-4601-8823-1EC14FA002A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4107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7574-AB82-4FCE-98D0-8EAFDD596337}" type="datetimeFigureOut">
              <a:rPr lang="sr-Latn-RS" smtClean="0"/>
              <a:t>17.10.2022.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DBC2-5756-4601-8823-1EC14FA002A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04587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7574-AB82-4FCE-98D0-8EAFDD596337}" type="datetimeFigureOut">
              <a:rPr lang="sr-Latn-RS" smtClean="0"/>
              <a:t>17.10.2022.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DBC2-5756-4601-8823-1EC14FA002A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24443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7574-AB82-4FCE-98D0-8EAFDD596337}" type="datetimeFigureOut">
              <a:rPr lang="sr-Latn-RS" smtClean="0"/>
              <a:t>17.10.2022.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DBC2-5756-4601-8823-1EC14FA002A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8472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7574-AB82-4FCE-98D0-8EAFDD596337}" type="datetimeFigureOut">
              <a:rPr lang="sr-Latn-RS" smtClean="0"/>
              <a:t>17.10.2022.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DBC2-5756-4601-8823-1EC14FA002A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60940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7574-AB82-4FCE-98D0-8EAFDD596337}" type="datetimeFigureOut">
              <a:rPr lang="sr-Latn-RS" smtClean="0"/>
              <a:t>17.10.2022.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DBC2-5756-4601-8823-1EC14FA002A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99472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7574-AB82-4FCE-98D0-8EAFDD596337}" type="datetimeFigureOut">
              <a:rPr lang="sr-Latn-RS" smtClean="0"/>
              <a:t>17.10.2022.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DBC2-5756-4601-8823-1EC14FA002A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59515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7574-AB82-4FCE-98D0-8EAFDD596337}" type="datetimeFigureOut">
              <a:rPr lang="sr-Latn-RS" smtClean="0"/>
              <a:t>17.10.2022.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DBC2-5756-4601-8823-1EC14FA002A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35074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9B57574-AB82-4FCE-98D0-8EAFDD596337}" type="datetimeFigureOut">
              <a:rPr lang="sr-Latn-RS" smtClean="0"/>
              <a:t>17.10.2022.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0ECDBC2-5756-4601-8823-1EC14FA002A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01034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5973" y="2858629"/>
            <a:ext cx="10320270" cy="1713369"/>
          </a:xfrm>
        </p:spPr>
        <p:txBody>
          <a:bodyPr>
            <a:normAutofit/>
          </a:bodyPr>
          <a:lstStyle/>
          <a:p>
            <a:r>
              <a:rPr lang="en-GB" sz="4400" dirty="0" err="1" smtClean="0"/>
              <a:t>Fibonaci</a:t>
            </a:r>
            <a:r>
              <a:rPr lang="en-GB" sz="4400" dirty="0" smtClean="0"/>
              <a:t> </a:t>
            </a:r>
            <a:r>
              <a:rPr lang="en-GB" sz="4400" dirty="0" err="1" smtClean="0"/>
              <a:t>i</a:t>
            </a:r>
            <a:r>
              <a:rPr lang="en-GB" sz="4400" dirty="0" smtClean="0"/>
              <a:t> </a:t>
            </a:r>
            <a:r>
              <a:rPr lang="en-GB" sz="4400" dirty="0" err="1" smtClean="0"/>
              <a:t>umetnost</a:t>
            </a:r>
            <a:r>
              <a:rPr lang="en-GB" sz="4400" dirty="0" smtClean="0"/>
              <a:t> </a:t>
            </a:r>
            <a:r>
              <a:rPr lang="en-GB" sz="4400" dirty="0" err="1" smtClean="0"/>
              <a:t>kroz</a:t>
            </a:r>
            <a:r>
              <a:rPr lang="en-GB" sz="4400" dirty="0" smtClean="0"/>
              <a:t> </a:t>
            </a:r>
            <a:r>
              <a:rPr lang="en-GB" sz="4400" dirty="0" err="1" smtClean="0"/>
              <a:t>istoriju</a:t>
            </a:r>
            <a:r>
              <a:rPr lang="en-GB" sz="4400" dirty="0" smtClean="0"/>
              <a:t> </a:t>
            </a:r>
            <a:endParaRPr lang="sr-Latn-RS" sz="4400" dirty="0"/>
          </a:p>
        </p:txBody>
      </p:sp>
    </p:spTree>
    <p:extLst>
      <p:ext uri="{BB962C8B-B14F-4D97-AF65-F5344CB8AC3E}">
        <p14:creationId xmlns:p14="http://schemas.microsoft.com/office/powerpoint/2010/main" val="154526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65138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 err="1" smtClean="0"/>
              <a:t>Umetnicka</a:t>
            </a:r>
            <a:r>
              <a:rPr lang="en-GB" dirty="0" smtClean="0"/>
              <a:t> </a:t>
            </a:r>
            <a:r>
              <a:rPr lang="en-GB" dirty="0" err="1" smtClean="0"/>
              <a:t>dela</a:t>
            </a:r>
            <a:r>
              <a:rPr lang="en-GB" dirty="0" smtClean="0"/>
              <a:t> </a:t>
            </a:r>
            <a:r>
              <a:rPr lang="en-GB" dirty="0" err="1" smtClean="0"/>
              <a:t>nastala</a:t>
            </a:r>
            <a:r>
              <a:rPr lang="en-GB" dirty="0" smtClean="0"/>
              <a:t> u </a:t>
            </a:r>
            <a:r>
              <a:rPr lang="en-GB" dirty="0" err="1" smtClean="0"/>
              <a:t>istoriji</a:t>
            </a:r>
            <a:r>
              <a:rPr lang="en-GB" dirty="0" smtClean="0"/>
              <a:t> </a:t>
            </a:r>
            <a:r>
              <a:rPr lang="en-GB" dirty="0" err="1" smtClean="0"/>
              <a:t>sa</a:t>
            </a:r>
            <a:r>
              <a:rPr lang="en-GB" dirty="0" smtClean="0"/>
              <a:t> </a:t>
            </a:r>
            <a:r>
              <a:rPr lang="en-GB" dirty="0" err="1" smtClean="0"/>
              <a:t>zlatnim</a:t>
            </a:r>
            <a:r>
              <a:rPr lang="en-GB" dirty="0" smtClean="0"/>
              <a:t> </a:t>
            </a:r>
            <a:r>
              <a:rPr lang="en-GB" dirty="0" err="1" smtClean="0"/>
              <a:t>presekom</a:t>
            </a:r>
            <a:r>
              <a:rPr lang="en-GB" dirty="0" smtClean="0"/>
              <a:t> </a:t>
            </a:r>
            <a:endParaRPr lang="sr-Latn-R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1440" y="2275840"/>
            <a:ext cx="2695575" cy="3800475"/>
          </a:xfrm>
          <a:prstGeom prst="rect">
            <a:avLst/>
          </a:prstGeom>
        </p:spPr>
      </p:pic>
      <p:sp>
        <p:nvSpPr>
          <p:cNvPr id="8" name="AutoShape 2" descr="Zlatni presek i pravoslavlje - svete proporcije u umetnosti, arhitekturi i  pravoslavlj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sp>
        <p:nvSpPr>
          <p:cNvPr id="9" name="AutoShape 4" descr="Zlatni presek i pravoslavlje - svete proporcije u umetnosti, arhitekturi i  pravoslavlj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sp>
        <p:nvSpPr>
          <p:cNvPr id="10" name="AutoShape 6" descr="Zlatni presek i pravoslavlje - svete proporcije u umetnosti, arhitekturi i  pravoslavlju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sp>
        <p:nvSpPr>
          <p:cNvPr id="13" name="Rectangle 12"/>
          <p:cNvSpPr/>
          <p:nvPr/>
        </p:nvSpPr>
        <p:spPr>
          <a:xfrm>
            <a:off x="460375" y="2760980"/>
            <a:ext cx="60410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 smtClean="0"/>
              <a:t>I rad </a:t>
            </a:r>
            <a:r>
              <a:rPr lang="en-GB" dirty="0" err="1" smtClean="0"/>
              <a:t>po</a:t>
            </a:r>
            <a:r>
              <a:rPr lang="en-GB" dirty="0" smtClean="0"/>
              <a:t> </a:t>
            </a:r>
            <a:r>
              <a:rPr lang="en-GB" dirty="0" err="1" smtClean="0"/>
              <a:t>nazivu</a:t>
            </a:r>
            <a:r>
              <a:rPr lang="en-GB" dirty="0" smtClean="0"/>
              <a:t> “</a:t>
            </a:r>
            <a:r>
              <a:rPr lang="en-GB" dirty="0" err="1" smtClean="0"/>
              <a:t>D</a:t>
            </a:r>
            <a:r>
              <a:rPr lang="en-GB" dirty="0" err="1" smtClean="0"/>
              <a:t>evojka</a:t>
            </a:r>
            <a:r>
              <a:rPr lang="en-GB" dirty="0" smtClean="0"/>
              <a:t> </a:t>
            </a:r>
            <a:r>
              <a:rPr lang="en-GB" dirty="0" err="1" smtClean="0"/>
              <a:t>sa</a:t>
            </a:r>
            <a:r>
              <a:rPr lang="en-GB" dirty="0" smtClean="0"/>
              <a:t> </a:t>
            </a:r>
            <a:r>
              <a:rPr lang="en-GB" dirty="0" err="1" smtClean="0"/>
              <a:t>bisernim</a:t>
            </a:r>
            <a:r>
              <a:rPr lang="en-GB" dirty="0" smtClean="0"/>
              <a:t> </a:t>
            </a:r>
            <a:r>
              <a:rPr lang="en-GB" dirty="0" err="1" smtClean="0"/>
              <a:t>mindjusama”kao</a:t>
            </a:r>
            <a:r>
              <a:rPr lang="en-GB" dirty="0" smtClean="0"/>
              <a:t> I </a:t>
            </a:r>
            <a:r>
              <a:rPr lang="en-GB" dirty="0" err="1" smtClean="0"/>
              <a:t>mnogi</a:t>
            </a:r>
            <a:r>
              <a:rPr lang="en-GB" dirty="0" smtClean="0"/>
              <a:t> </a:t>
            </a:r>
            <a:r>
              <a:rPr lang="en-GB" dirty="0" err="1" smtClean="0"/>
              <a:t>drugi</a:t>
            </a:r>
            <a:r>
              <a:rPr lang="en-GB" dirty="0" smtClean="0"/>
              <a:t> </a:t>
            </a:r>
            <a:r>
              <a:rPr lang="en-GB" dirty="0" err="1" smtClean="0"/>
              <a:t>imaju</a:t>
            </a:r>
            <a:r>
              <a:rPr lang="en-GB" dirty="0" smtClean="0"/>
              <a:t> </a:t>
            </a:r>
            <a:r>
              <a:rPr lang="en-GB" dirty="0" err="1" smtClean="0"/>
              <a:t>odlicno</a:t>
            </a:r>
            <a:r>
              <a:rPr lang="en-GB" dirty="0" smtClean="0"/>
              <a:t> </a:t>
            </a:r>
            <a:r>
              <a:rPr lang="en-GB" dirty="0" err="1" smtClean="0"/>
              <a:t>poklapanje</a:t>
            </a:r>
            <a:r>
              <a:rPr lang="en-GB" dirty="0" smtClean="0"/>
              <a:t> </a:t>
            </a:r>
            <a:r>
              <a:rPr lang="en-GB" dirty="0" err="1" smtClean="0"/>
              <a:t>sa</a:t>
            </a:r>
            <a:r>
              <a:rPr lang="en-GB" dirty="0" smtClean="0"/>
              <a:t> </a:t>
            </a:r>
            <a:r>
              <a:rPr lang="en-GB" dirty="0" err="1" smtClean="0"/>
              <a:t>zlatnim</a:t>
            </a:r>
            <a:r>
              <a:rPr lang="en-GB" dirty="0" smtClean="0"/>
              <a:t> </a:t>
            </a:r>
            <a:r>
              <a:rPr lang="en-GB" dirty="0" err="1" smtClean="0"/>
              <a:t>presekom</a:t>
            </a:r>
            <a:r>
              <a:rPr lang="en-GB" dirty="0" smtClean="0"/>
              <a:t> </a:t>
            </a:r>
            <a:r>
              <a:rPr lang="en-GB" dirty="0" err="1" smtClean="0"/>
              <a:t>kao</a:t>
            </a:r>
            <a:r>
              <a:rPr lang="en-GB" dirty="0" smtClean="0"/>
              <a:t> I </a:t>
            </a:r>
            <a:r>
              <a:rPr lang="en-GB" dirty="0" err="1" smtClean="0"/>
              <a:t>mnogi</a:t>
            </a:r>
            <a:r>
              <a:rPr lang="en-GB" dirty="0" smtClean="0"/>
              <a:t> </a:t>
            </a:r>
            <a:r>
              <a:rPr lang="en-GB" dirty="0" err="1" smtClean="0"/>
              <a:t>primeri</a:t>
            </a:r>
            <a:r>
              <a:rPr lang="en-GB" dirty="0" smtClean="0"/>
              <a:t> u </a:t>
            </a:r>
            <a:r>
              <a:rPr lang="en-GB" dirty="0" err="1" smtClean="0"/>
              <a:t>prirodi</a:t>
            </a:r>
            <a:endParaRPr lang="sr-Latn-RS" dirty="0"/>
          </a:p>
        </p:txBody>
      </p:sp>
      <p:sp>
        <p:nvSpPr>
          <p:cNvPr id="14" name="Rectangle 13"/>
          <p:cNvSpPr/>
          <p:nvPr/>
        </p:nvSpPr>
        <p:spPr>
          <a:xfrm>
            <a:off x="460375" y="195267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GB" dirty="0" smtClean="0"/>
              <a:t>Mona Liza je </a:t>
            </a:r>
            <a:r>
              <a:rPr lang="en-GB" dirty="0" err="1" smtClean="0"/>
              <a:t>umetnicki</a:t>
            </a:r>
            <a:r>
              <a:rPr lang="en-GB" dirty="0" smtClean="0"/>
              <a:t> rad  </a:t>
            </a:r>
            <a:r>
              <a:rPr lang="en-GB" dirty="0" err="1" smtClean="0"/>
              <a:t>sa</a:t>
            </a:r>
            <a:r>
              <a:rPr lang="en-GB" dirty="0" smtClean="0"/>
              <a:t> </a:t>
            </a:r>
            <a:r>
              <a:rPr lang="en-GB" dirty="0" err="1" smtClean="0"/>
              <a:t>odlicnim</a:t>
            </a:r>
            <a:r>
              <a:rPr lang="en-GB" dirty="0" smtClean="0"/>
              <a:t> </a:t>
            </a:r>
            <a:r>
              <a:rPr lang="en-GB" dirty="0" err="1" smtClean="0"/>
              <a:t>poklapanjem</a:t>
            </a:r>
            <a:r>
              <a:rPr lang="en-GB" dirty="0" smtClean="0"/>
              <a:t> </a:t>
            </a:r>
            <a:r>
              <a:rPr lang="en-GB" dirty="0" err="1" smtClean="0"/>
              <a:t>zlatnog</a:t>
            </a:r>
            <a:r>
              <a:rPr lang="en-GB" dirty="0" smtClean="0"/>
              <a:t> </a:t>
            </a:r>
            <a:r>
              <a:rPr lang="en-GB" dirty="0" err="1" smtClean="0"/>
              <a:t>preseka</a:t>
            </a:r>
            <a:r>
              <a:rPr lang="en-GB" dirty="0" smtClean="0"/>
              <a:t> </a:t>
            </a:r>
            <a:endParaRPr lang="sr-Latn-R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8329" y="1414516"/>
            <a:ext cx="2432496" cy="384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8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701" y="3235569"/>
            <a:ext cx="4571585" cy="184776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736613" y="1270792"/>
            <a:ext cx="40321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Zlatni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presek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204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4980"/>
            <a:ext cx="7805251" cy="1583275"/>
          </a:xfrm>
        </p:spPr>
        <p:txBody>
          <a:bodyPr/>
          <a:lstStyle/>
          <a:p>
            <a:r>
              <a:rPr lang="en-GB" dirty="0" err="1" smtClean="0"/>
              <a:t>Fibonacijevi</a:t>
            </a:r>
            <a:r>
              <a:rPr lang="en-GB" dirty="0" smtClean="0"/>
              <a:t> </a:t>
            </a:r>
            <a:r>
              <a:rPr lang="en-GB" dirty="0" err="1" smtClean="0"/>
              <a:t>zlatni</a:t>
            </a:r>
            <a:r>
              <a:rPr lang="en-GB" dirty="0" smtClean="0"/>
              <a:t> </a:t>
            </a:r>
            <a:r>
              <a:rPr lang="en-GB" dirty="0" err="1" smtClean="0"/>
              <a:t>presek</a:t>
            </a:r>
            <a:r>
              <a:rPr lang="en-GB" dirty="0" smtClean="0"/>
              <a:t> u </a:t>
            </a:r>
            <a:r>
              <a:rPr lang="en-GB" dirty="0" err="1" smtClean="0"/>
              <a:t>prirodi</a:t>
            </a:r>
            <a:r>
              <a:rPr lang="en-GB" dirty="0" smtClean="0"/>
              <a:t> </a:t>
            </a:r>
            <a:endParaRPr lang="sr-Latn-RS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6" r="27236"/>
          <a:stretch>
            <a:fillRect/>
          </a:stretch>
        </p:blipFill>
        <p:spPr>
          <a:xfrm>
            <a:off x="6597748" y="1661085"/>
            <a:ext cx="4133911" cy="469229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2010" y="1548544"/>
            <a:ext cx="3843557" cy="2050366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U </a:t>
            </a:r>
            <a:r>
              <a:rPr lang="en-GB" dirty="0" err="1" smtClean="0"/>
              <a:t>prirodi</a:t>
            </a:r>
            <a:r>
              <a:rPr lang="en-GB" dirty="0" smtClean="0"/>
              <a:t> </a:t>
            </a:r>
            <a:r>
              <a:rPr lang="en-GB" dirty="0" err="1" smtClean="0"/>
              <a:t>postoji</a:t>
            </a:r>
            <a:r>
              <a:rPr lang="en-GB" dirty="0" smtClean="0"/>
              <a:t> </a:t>
            </a:r>
            <a:r>
              <a:rPr lang="en-GB" dirty="0" err="1" smtClean="0"/>
              <a:t>niz</a:t>
            </a:r>
            <a:r>
              <a:rPr lang="en-GB" dirty="0" smtClean="0"/>
              <a:t> </a:t>
            </a:r>
            <a:r>
              <a:rPr lang="en-GB" dirty="0" err="1" smtClean="0"/>
              <a:t>primera</a:t>
            </a:r>
            <a:r>
              <a:rPr lang="en-GB" dirty="0" smtClean="0"/>
              <a:t> </a:t>
            </a:r>
            <a:r>
              <a:rPr lang="en-GB" dirty="0" err="1" smtClean="0"/>
              <a:t>febonacijevih</a:t>
            </a:r>
            <a:r>
              <a:rPr lang="en-GB" dirty="0" smtClean="0"/>
              <a:t> </a:t>
            </a:r>
            <a:r>
              <a:rPr lang="en-GB" dirty="0" err="1" smtClean="0"/>
              <a:t>nizova</a:t>
            </a:r>
            <a:r>
              <a:rPr lang="en-GB" dirty="0" smtClean="0"/>
              <a:t> , </a:t>
            </a:r>
            <a:r>
              <a:rPr lang="en-GB" dirty="0" err="1" smtClean="0"/>
              <a:t>naucnici</a:t>
            </a:r>
            <a:r>
              <a:rPr lang="en-GB" dirty="0" smtClean="0"/>
              <a:t> </a:t>
            </a:r>
            <a:r>
              <a:rPr lang="en-GB" dirty="0" err="1" smtClean="0"/>
              <a:t>cak</a:t>
            </a:r>
            <a:r>
              <a:rPr lang="en-GB" dirty="0" smtClean="0"/>
              <a:t> </a:t>
            </a:r>
            <a:r>
              <a:rPr lang="en-GB" dirty="0" err="1" smtClean="0"/>
              <a:t>tvrde</a:t>
            </a:r>
            <a:r>
              <a:rPr lang="en-GB" dirty="0" smtClean="0"/>
              <a:t> da je </a:t>
            </a:r>
            <a:r>
              <a:rPr lang="en-GB" dirty="0" err="1" smtClean="0"/>
              <a:t>sve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svetu</a:t>
            </a:r>
            <a:r>
              <a:rPr lang="en-GB" dirty="0" smtClean="0"/>
              <a:t> </a:t>
            </a:r>
            <a:r>
              <a:rPr lang="en-GB" dirty="0" err="1" smtClean="0"/>
              <a:t>moguce</a:t>
            </a:r>
            <a:r>
              <a:rPr lang="en-GB" dirty="0" smtClean="0"/>
              <a:t> </a:t>
            </a:r>
            <a:r>
              <a:rPr lang="en-GB" dirty="0" err="1" smtClean="0"/>
              <a:t>uklopiti</a:t>
            </a:r>
            <a:r>
              <a:rPr lang="en-GB" dirty="0" smtClean="0"/>
              <a:t> </a:t>
            </a:r>
            <a:r>
              <a:rPr lang="en-GB" dirty="0" err="1" smtClean="0"/>
              <a:t>uz</a:t>
            </a:r>
            <a:r>
              <a:rPr lang="en-GB" dirty="0" smtClean="0"/>
              <a:t> </a:t>
            </a:r>
            <a:r>
              <a:rPr lang="en-GB" dirty="0" err="1" smtClean="0"/>
              <a:t>febonacijev</a:t>
            </a:r>
            <a:r>
              <a:rPr lang="en-GB" dirty="0" smtClean="0"/>
              <a:t> </a:t>
            </a:r>
            <a:r>
              <a:rPr lang="en-GB" dirty="0" err="1" smtClean="0"/>
              <a:t>zlatni</a:t>
            </a:r>
            <a:r>
              <a:rPr lang="en-GB" dirty="0" smtClean="0"/>
              <a:t> </a:t>
            </a:r>
            <a:r>
              <a:rPr lang="en-GB" dirty="0" err="1" smtClean="0"/>
              <a:t>presek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Ljudsko</a:t>
            </a:r>
            <a:r>
              <a:rPr lang="en-GB" dirty="0" smtClean="0"/>
              <a:t> </a:t>
            </a:r>
            <a:r>
              <a:rPr lang="en-GB" dirty="0" err="1" smtClean="0"/>
              <a:t>uho</a:t>
            </a:r>
            <a:r>
              <a:rPr lang="en-GB" dirty="0" smtClean="0"/>
              <a:t> je </a:t>
            </a:r>
            <a:r>
              <a:rPr lang="en-GB" dirty="0" err="1" smtClean="0"/>
              <a:t>takodje</a:t>
            </a:r>
            <a:r>
              <a:rPr lang="en-GB" dirty="0" smtClean="0"/>
              <a:t> </a:t>
            </a:r>
            <a:r>
              <a:rPr lang="en-GB" dirty="0" err="1" smtClean="0"/>
              <a:t>savrsen</a:t>
            </a:r>
            <a:r>
              <a:rPr lang="en-GB" dirty="0" smtClean="0"/>
              <a:t> primer toga , </a:t>
            </a:r>
            <a:r>
              <a:rPr lang="en-GB" dirty="0" err="1" smtClean="0"/>
              <a:t>macke</a:t>
            </a:r>
            <a:r>
              <a:rPr lang="en-GB" dirty="0" smtClean="0"/>
              <a:t> , </a:t>
            </a:r>
            <a:r>
              <a:rPr lang="en-GB" dirty="0" err="1" smtClean="0"/>
              <a:t>svaka</a:t>
            </a:r>
            <a:r>
              <a:rPr lang="en-GB" dirty="0" smtClean="0"/>
              <a:t> </a:t>
            </a:r>
            <a:r>
              <a:rPr lang="en-GB" dirty="0" err="1" smtClean="0"/>
              <a:t>fotografija</a:t>
            </a:r>
            <a:r>
              <a:rPr lang="en-GB" dirty="0" smtClean="0"/>
              <a:t> </a:t>
            </a:r>
            <a:r>
              <a:rPr lang="en-GB" dirty="0" err="1" smtClean="0"/>
              <a:t>macke</a:t>
            </a:r>
            <a:r>
              <a:rPr lang="en-GB" dirty="0" smtClean="0"/>
              <a:t> </a:t>
            </a:r>
            <a:r>
              <a:rPr lang="en-GB" dirty="0" err="1" smtClean="0"/>
              <a:t>izgleda</a:t>
            </a:r>
            <a:r>
              <a:rPr lang="en-GB" dirty="0" smtClean="0"/>
              <a:t> </a:t>
            </a:r>
            <a:r>
              <a:rPr lang="en-GB" dirty="0" err="1" smtClean="0"/>
              <a:t>kao</a:t>
            </a:r>
            <a:r>
              <a:rPr lang="en-GB" dirty="0" smtClean="0"/>
              <a:t> </a:t>
            </a:r>
            <a:r>
              <a:rPr lang="en-GB" dirty="0" err="1" smtClean="0"/>
              <a:t>zlatni</a:t>
            </a:r>
            <a:r>
              <a:rPr lang="en-GB" dirty="0" smtClean="0"/>
              <a:t> </a:t>
            </a:r>
            <a:r>
              <a:rPr lang="en-GB" dirty="0" err="1" smtClean="0"/>
              <a:t>presek</a:t>
            </a:r>
            <a:r>
              <a:rPr lang="en-GB" dirty="0" smtClean="0"/>
              <a:t> I </a:t>
            </a:r>
            <a:r>
              <a:rPr lang="en-GB" dirty="0" err="1" smtClean="0"/>
              <a:t>odlicno</a:t>
            </a:r>
            <a:r>
              <a:rPr lang="en-GB" dirty="0" smtClean="0"/>
              <a:t> se </a:t>
            </a:r>
            <a:r>
              <a:rPr lang="en-GB" dirty="0" err="1" smtClean="0"/>
              <a:t>uklapa</a:t>
            </a:r>
            <a:r>
              <a:rPr lang="en-GB" dirty="0" smtClean="0"/>
              <a:t> …</a:t>
            </a:r>
          </a:p>
          <a:p>
            <a:endParaRPr lang="sr-Latn-R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219" y="3598910"/>
            <a:ext cx="3723348" cy="286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09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2508719" y="6606861"/>
            <a:ext cx="6101925" cy="953037"/>
          </a:xfrm>
        </p:spPr>
        <p:txBody>
          <a:bodyPr/>
          <a:lstStyle/>
          <a:p>
            <a:r>
              <a:rPr lang="en-GB" dirty="0" smtClean="0"/>
              <a:t>.</a:t>
            </a:r>
            <a:endParaRPr lang="sr-Latn-RS" dirty="0"/>
          </a:p>
        </p:txBody>
      </p:sp>
      <p:sp>
        <p:nvSpPr>
          <p:cNvPr id="7" name="Rectangle 6"/>
          <p:cNvSpPr/>
          <p:nvPr/>
        </p:nvSpPr>
        <p:spPr>
          <a:xfrm>
            <a:off x="6758608" y="74226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 </a:t>
            </a:r>
            <a:endParaRPr lang="sr-Latn-RS" dirty="0"/>
          </a:p>
        </p:txBody>
      </p:sp>
      <p:sp>
        <p:nvSpPr>
          <p:cNvPr id="10" name="Rectangle 9"/>
          <p:cNvSpPr/>
          <p:nvPr/>
        </p:nvSpPr>
        <p:spPr>
          <a:xfrm>
            <a:off x="185529" y="742267"/>
            <a:ext cx="112908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 smtClean="0"/>
              <a:t>Šta su Fibonačijevi brojevi?</a:t>
            </a:r>
          </a:p>
          <a:p>
            <a:r>
              <a:rPr lang="sr-Latn-RS" dirty="0" smtClean="0"/>
              <a:t>Fibonačijevi brojevi su elementi numeričkog niza, pri čemu je svaki sledeći </a:t>
            </a:r>
            <a:r>
              <a:rPr lang="en-GB" dirty="0" err="1" smtClean="0"/>
              <a:t>sabiranjem</a:t>
            </a:r>
            <a:r>
              <a:rPr lang="en-GB" dirty="0" smtClean="0"/>
              <a:t> </a:t>
            </a:r>
            <a:r>
              <a:rPr lang="sr-Latn-RS" dirty="0" smtClean="0"/>
              <a:t> prethodna dva, na primer: 0, 1, 1, 2, 3, 5, 8, 13, 21, 34, 55, 89... Po pravilu, takav niz se piše formulom: F 0 = 0, F 1 = 1, F n = F n-1 + F n-2 , n ≥ 2.</a:t>
            </a:r>
            <a:endParaRPr lang="sr-Latn-RS" dirty="0"/>
          </a:p>
        </p:txBody>
      </p:sp>
      <p:sp>
        <p:nvSpPr>
          <p:cNvPr id="11" name="Rectangle 10"/>
          <p:cNvSpPr/>
          <p:nvPr/>
        </p:nvSpPr>
        <p:spPr>
          <a:xfrm>
            <a:off x="185529" y="1896252"/>
            <a:ext cx="89584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 smtClean="0"/>
              <a:t>Tvorac Fibonačijevih brojeva je jedan od prvih evropskih matematičara srednjeg veka po imenu Leonardo iz Pize, koji je, u stvari, poznat kao Fibonači - ovaj nadimak je dobio mnogo godina nakon svoje smrti.</a:t>
            </a:r>
          </a:p>
          <a:p>
            <a:endParaRPr lang="sr-Latn-R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3" y="3096581"/>
            <a:ext cx="3882888" cy="3429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371061" y="-43554"/>
            <a:ext cx="95150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Fibonaci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I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fibonacijevi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brojevi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291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87</TotalTime>
  <Words>222</Words>
  <Application>Microsoft Office PowerPoint</Application>
  <PresentationFormat>Widescreen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Tw Cen MT</vt:lpstr>
      <vt:lpstr>Droplet</vt:lpstr>
      <vt:lpstr>PowerPoint Presentation</vt:lpstr>
      <vt:lpstr>Umetnicka dela nastala u istoriji sa zlatnim presekom </vt:lpstr>
      <vt:lpstr>PowerPoint Presentation</vt:lpstr>
      <vt:lpstr>Fibonacijevi zlatni presek u prirodi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Fibonacci</dc:title>
  <dc:creator>Marija Stojkovic</dc:creator>
  <cp:lastModifiedBy>Marija Stojkovic</cp:lastModifiedBy>
  <cp:revision>9</cp:revision>
  <dcterms:created xsi:type="dcterms:W3CDTF">2022-10-17T13:48:52Z</dcterms:created>
  <dcterms:modified xsi:type="dcterms:W3CDTF">2022-10-17T15:16:52Z</dcterms:modified>
</cp:coreProperties>
</file>